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6" r:id="rId1"/>
  </p:sldMasterIdLst>
  <p:notesMasterIdLst>
    <p:notesMasterId r:id="rId6"/>
  </p:notesMasterIdLst>
  <p:handoutMasterIdLst>
    <p:handoutMasterId r:id="rId7"/>
  </p:handoutMasterIdLst>
  <p:sldIdLst>
    <p:sldId id="261" r:id="rId2"/>
    <p:sldId id="257" r:id="rId3"/>
    <p:sldId id="259" r:id="rId4"/>
    <p:sldId id="260" r:id="rId5"/>
  </p:sldIdLst>
  <p:sldSz cx="9144000" cy="5143500" type="screen16x9"/>
  <p:notesSz cx="6858000" cy="9144000"/>
  <p:defaultTextStyle>
    <a:defPPr>
      <a:defRPr lang="en-US"/>
    </a:defPPr>
    <a:lvl1pPr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1pPr>
    <a:lvl2pPr marL="407988" indent="49213"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2pPr>
    <a:lvl3pPr marL="815975" indent="98425"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3pPr>
    <a:lvl4pPr marL="1223963" indent="147638"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4pPr>
    <a:lvl5pPr marL="1631950" indent="196850"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5pPr>
    <a:lvl6pPr marL="2286000" algn="l" defTabSz="457200" rtl="0" eaLnBrk="1" latinLnBrk="0" hangingPunct="1">
      <a:defRPr sz="1600" kern="1200">
        <a:solidFill>
          <a:schemeClr val="tx1"/>
        </a:solidFill>
        <a:latin typeface="Calibri" charset="0"/>
        <a:ea typeface="ＭＳ Ｐゴシック" charset="0"/>
        <a:cs typeface="ＭＳ Ｐゴシック" charset="0"/>
      </a:defRPr>
    </a:lvl6pPr>
    <a:lvl7pPr marL="2743200" algn="l" defTabSz="457200" rtl="0" eaLnBrk="1" latinLnBrk="0" hangingPunct="1">
      <a:defRPr sz="1600" kern="1200">
        <a:solidFill>
          <a:schemeClr val="tx1"/>
        </a:solidFill>
        <a:latin typeface="Calibri" charset="0"/>
        <a:ea typeface="ＭＳ Ｐゴシック" charset="0"/>
        <a:cs typeface="ＭＳ Ｐゴシック" charset="0"/>
      </a:defRPr>
    </a:lvl7pPr>
    <a:lvl8pPr marL="3200400" algn="l" defTabSz="457200" rtl="0" eaLnBrk="1" latinLnBrk="0" hangingPunct="1">
      <a:defRPr sz="1600" kern="1200">
        <a:solidFill>
          <a:schemeClr val="tx1"/>
        </a:solidFill>
        <a:latin typeface="Calibri" charset="0"/>
        <a:ea typeface="ＭＳ Ｐゴシック" charset="0"/>
        <a:cs typeface="ＭＳ Ｐゴシック" charset="0"/>
      </a:defRPr>
    </a:lvl8pPr>
    <a:lvl9pPr marL="3657600" algn="l" defTabSz="457200" rtl="0" eaLnBrk="1" latinLnBrk="0" hangingPunct="1">
      <a:defRPr sz="1600"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574">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05B"/>
    <a:srgbClr val="A8C9DF"/>
    <a:srgbClr val="B1D0ED"/>
    <a:srgbClr val="92DCFA"/>
    <a:srgbClr val="DC9800"/>
    <a:srgbClr val="FFC11E"/>
    <a:srgbClr val="E59E00"/>
    <a:srgbClr val="FFB933"/>
    <a:srgbClr val="71BB3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53" autoAdjust="0"/>
    <p:restoredTop sz="82844" autoAdjust="0"/>
  </p:normalViewPr>
  <p:slideViewPr>
    <p:cSldViewPr snapToGrid="0">
      <p:cViewPr varScale="1">
        <p:scale>
          <a:sx n="122" d="100"/>
          <a:sy n="122" d="100"/>
        </p:scale>
        <p:origin x="1792" y="192"/>
      </p:cViewPr>
      <p:guideLst>
        <p:guide orient="horz" pos="574"/>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4" d="100"/>
        <a:sy n="154" d="100"/>
      </p:scale>
      <p:origin x="0" y="0"/>
    </p:cViewPr>
  </p:sorterViewPr>
  <p:notesViewPr>
    <p:cSldViewPr snapToGrid="0">
      <p:cViewPr>
        <p:scale>
          <a:sx n="180" d="100"/>
          <a:sy n="180" d="100"/>
        </p:scale>
        <p:origin x="-1616" y="-8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handoutMaster" Target="handoutMasters/handout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0B16694-1E06-1A49-87D3-BAAC64DC7AC6}" type="doc">
      <dgm:prSet loTypeId="urn:microsoft.com/office/officeart/2005/8/layout/lProcess2" loCatId="" qsTypeId="urn:microsoft.com/office/officeart/2005/8/quickstyle/simple4" qsCatId="simple" csTypeId="urn:microsoft.com/office/officeart/2005/8/colors/accent1_4" csCatId="accent1" phldr="1"/>
      <dgm:spPr/>
      <dgm:t>
        <a:bodyPr/>
        <a:lstStyle/>
        <a:p>
          <a:endParaRPr lang="en-US"/>
        </a:p>
      </dgm:t>
    </dgm:pt>
    <dgm:pt modelId="{CF93D60E-0496-0F4C-B7E4-BE135C35DE00}">
      <dgm:prSet phldrT="[Text]"/>
      <dgm:spPr/>
      <dgm:t>
        <a:bodyPr/>
        <a:lstStyle/>
        <a:p>
          <a:r>
            <a:rPr lang="en-US" dirty="0">
              <a:solidFill>
                <a:sysClr val="windowText" lastClr="000000"/>
              </a:solidFill>
            </a:rPr>
            <a:t>Getting Started with GCP</a:t>
          </a:r>
        </a:p>
      </dgm:t>
    </dgm:pt>
    <dgm:pt modelId="{3117CB18-DA45-7341-9E0D-A270BE8BB633}" type="parTrans" cxnId="{D25CD03E-E140-424E-8E1C-62F27725E211}">
      <dgm:prSet/>
      <dgm:spPr/>
      <dgm:t>
        <a:bodyPr/>
        <a:lstStyle/>
        <a:p>
          <a:endParaRPr lang="en-US"/>
        </a:p>
      </dgm:t>
    </dgm:pt>
    <dgm:pt modelId="{203CEF38-3EE3-194D-84A4-7E2881F80F8D}" type="sibTrans" cxnId="{D25CD03E-E140-424E-8E1C-62F27725E211}">
      <dgm:prSet/>
      <dgm:spPr/>
      <dgm:t>
        <a:bodyPr/>
        <a:lstStyle/>
        <a:p>
          <a:endParaRPr lang="en-US"/>
        </a:p>
      </dgm:t>
    </dgm:pt>
    <dgm:pt modelId="{1A087E1D-76C1-FD4C-A402-E1768CB3F14B}">
      <dgm:prSet phldrT="[Text]"/>
      <dgm:spPr/>
      <dgm:t>
        <a:bodyPr/>
        <a:lstStyle/>
        <a:p>
          <a:r>
            <a:rPr lang="en-US" dirty="0"/>
            <a:t>GCP Account</a:t>
          </a:r>
        </a:p>
      </dgm:t>
    </dgm:pt>
    <dgm:pt modelId="{76D8C19A-0250-1543-BD38-26A488C139C5}" type="parTrans" cxnId="{915D3DCB-ABDA-C64F-B4B2-AC63F0BC5839}">
      <dgm:prSet/>
      <dgm:spPr/>
      <dgm:t>
        <a:bodyPr/>
        <a:lstStyle/>
        <a:p>
          <a:endParaRPr lang="en-US"/>
        </a:p>
      </dgm:t>
    </dgm:pt>
    <dgm:pt modelId="{53F74E55-0094-9D40-8A2F-E537922BA316}" type="sibTrans" cxnId="{915D3DCB-ABDA-C64F-B4B2-AC63F0BC5839}">
      <dgm:prSet/>
      <dgm:spPr/>
      <dgm:t>
        <a:bodyPr/>
        <a:lstStyle/>
        <a:p>
          <a:endParaRPr lang="en-US"/>
        </a:p>
      </dgm:t>
    </dgm:pt>
    <dgm:pt modelId="{047576E9-539E-ED4B-9F21-C3F4DE332C6B}">
      <dgm:prSet phldrT="[Text]"/>
      <dgm:spPr/>
      <dgm:t>
        <a:bodyPr/>
        <a:lstStyle/>
        <a:p>
          <a:r>
            <a:rPr lang="en-US" dirty="0">
              <a:solidFill>
                <a:sysClr val="windowText" lastClr="000000"/>
              </a:solidFill>
            </a:rPr>
            <a:t>Configure GCP</a:t>
          </a:r>
        </a:p>
      </dgm:t>
    </dgm:pt>
    <dgm:pt modelId="{D39A84E2-A3EA-314D-BD38-3672564753F6}" type="parTrans" cxnId="{6C45757D-673D-264B-A1C6-62D5489046D9}">
      <dgm:prSet/>
      <dgm:spPr/>
      <dgm:t>
        <a:bodyPr/>
        <a:lstStyle/>
        <a:p>
          <a:endParaRPr lang="en-US"/>
        </a:p>
      </dgm:t>
    </dgm:pt>
    <dgm:pt modelId="{35169CCB-30D2-E846-AF25-F44B4CA59878}" type="sibTrans" cxnId="{6C45757D-673D-264B-A1C6-62D5489046D9}">
      <dgm:prSet/>
      <dgm:spPr/>
      <dgm:t>
        <a:bodyPr/>
        <a:lstStyle/>
        <a:p>
          <a:endParaRPr lang="en-US"/>
        </a:p>
      </dgm:t>
    </dgm:pt>
    <dgm:pt modelId="{9AEF1B9A-9505-274E-AD92-F5A5732F2586}">
      <dgm:prSet phldrT="[Text]"/>
      <dgm:spPr/>
      <dgm:t>
        <a:bodyPr/>
        <a:lstStyle/>
        <a:p>
          <a:r>
            <a:rPr lang="en-US" dirty="0"/>
            <a:t>GCP Service account creation and permissions</a:t>
          </a:r>
        </a:p>
      </dgm:t>
    </dgm:pt>
    <dgm:pt modelId="{38F275FC-39A7-7E4F-AE2A-0BC6442E6C1B}" type="parTrans" cxnId="{D0B6E286-1BCC-4F4D-91C4-27D630FED40C}">
      <dgm:prSet/>
      <dgm:spPr/>
      <dgm:t>
        <a:bodyPr/>
        <a:lstStyle/>
        <a:p>
          <a:endParaRPr lang="en-US"/>
        </a:p>
      </dgm:t>
    </dgm:pt>
    <dgm:pt modelId="{23E0397F-6A48-154E-903E-59B3793DC706}" type="sibTrans" cxnId="{D0B6E286-1BCC-4F4D-91C4-27D630FED40C}">
      <dgm:prSet/>
      <dgm:spPr/>
      <dgm:t>
        <a:bodyPr/>
        <a:lstStyle/>
        <a:p>
          <a:endParaRPr lang="en-US"/>
        </a:p>
      </dgm:t>
    </dgm:pt>
    <dgm:pt modelId="{D91A86C3-76DB-C24A-BDAE-90CD015770EA}">
      <dgm:prSet phldrT="[Text]"/>
      <dgm:spPr/>
      <dgm:t>
        <a:bodyPr/>
        <a:lstStyle/>
        <a:p>
          <a:r>
            <a:rPr lang="en-US" dirty="0"/>
            <a:t>GCP Cloud Monitoring</a:t>
          </a:r>
        </a:p>
      </dgm:t>
    </dgm:pt>
    <dgm:pt modelId="{2C9D99A4-5FD2-4343-B31E-9AB480676667}" type="parTrans" cxnId="{E7AEB378-900E-3E4C-8F6B-B38E8AED8B9C}">
      <dgm:prSet/>
      <dgm:spPr/>
      <dgm:t>
        <a:bodyPr/>
        <a:lstStyle/>
        <a:p>
          <a:endParaRPr lang="en-US"/>
        </a:p>
      </dgm:t>
    </dgm:pt>
    <dgm:pt modelId="{8ECA6282-F1AB-1642-86DC-5E7721D9804E}" type="sibTrans" cxnId="{E7AEB378-900E-3E4C-8F6B-B38E8AED8B9C}">
      <dgm:prSet/>
      <dgm:spPr/>
      <dgm:t>
        <a:bodyPr/>
        <a:lstStyle/>
        <a:p>
          <a:endParaRPr lang="en-US"/>
        </a:p>
      </dgm:t>
    </dgm:pt>
    <dgm:pt modelId="{72DBC95B-491A-A54C-9528-05903733281D}">
      <dgm:prSet phldrT="[Text]"/>
      <dgm:spPr/>
      <dgm:t>
        <a:bodyPr/>
        <a:lstStyle/>
        <a:p>
          <a:r>
            <a:rPr lang="en-US" dirty="0">
              <a:solidFill>
                <a:sysClr val="windowText" lastClr="000000"/>
              </a:solidFill>
            </a:rPr>
            <a:t>Setup Splunk Add-on for GCP</a:t>
          </a:r>
        </a:p>
      </dgm:t>
    </dgm:pt>
    <dgm:pt modelId="{F7FA9091-6748-BB4C-97CC-1324BE7B2B99}" type="parTrans" cxnId="{3098FFBC-2A4E-3041-85C8-56CA1597B3E9}">
      <dgm:prSet/>
      <dgm:spPr/>
      <dgm:t>
        <a:bodyPr/>
        <a:lstStyle/>
        <a:p>
          <a:endParaRPr lang="en-US"/>
        </a:p>
      </dgm:t>
    </dgm:pt>
    <dgm:pt modelId="{F378D3EE-D6F2-E541-898B-9DAD2708658C}" type="sibTrans" cxnId="{3098FFBC-2A4E-3041-85C8-56CA1597B3E9}">
      <dgm:prSet/>
      <dgm:spPr/>
      <dgm:t>
        <a:bodyPr/>
        <a:lstStyle/>
        <a:p>
          <a:endParaRPr lang="en-US"/>
        </a:p>
      </dgm:t>
    </dgm:pt>
    <dgm:pt modelId="{D107E092-6FC3-0441-AC08-8155CC71D2B7}">
      <dgm:prSet phldrT="[Text]"/>
      <dgm:spPr/>
      <dgm:t>
        <a:bodyPr/>
        <a:lstStyle/>
        <a:p>
          <a:r>
            <a:rPr lang="en-US" dirty="0"/>
            <a:t>GCP </a:t>
          </a:r>
          <a:r>
            <a:rPr lang="en-US" dirty="0" err="1"/>
            <a:t>Stackdriver</a:t>
          </a:r>
          <a:r>
            <a:rPr lang="en-US" dirty="0"/>
            <a:t> logging</a:t>
          </a:r>
        </a:p>
      </dgm:t>
    </dgm:pt>
    <dgm:pt modelId="{89D479E5-BFEF-D942-BC32-BDF1A424F5FA}" type="parTrans" cxnId="{9744C683-EE6C-6946-B21F-4AB1F6CBF90B}">
      <dgm:prSet/>
      <dgm:spPr/>
      <dgm:t>
        <a:bodyPr/>
        <a:lstStyle/>
        <a:p>
          <a:endParaRPr lang="en-US"/>
        </a:p>
      </dgm:t>
    </dgm:pt>
    <dgm:pt modelId="{C8ADE742-F550-5546-8309-40965B77A30B}" type="sibTrans" cxnId="{9744C683-EE6C-6946-B21F-4AB1F6CBF90B}">
      <dgm:prSet/>
      <dgm:spPr/>
      <dgm:t>
        <a:bodyPr/>
        <a:lstStyle/>
        <a:p>
          <a:endParaRPr lang="en-US"/>
        </a:p>
      </dgm:t>
    </dgm:pt>
    <dgm:pt modelId="{6C692B69-32D6-A740-9B8A-CC9E0B7B1F38}">
      <dgm:prSet phldrT="[Text]"/>
      <dgm:spPr/>
      <dgm:t>
        <a:bodyPr/>
        <a:lstStyle/>
        <a:p>
          <a:r>
            <a:rPr lang="en-US" dirty="0"/>
            <a:t>GCP Pub/Sub</a:t>
          </a:r>
        </a:p>
      </dgm:t>
    </dgm:pt>
    <dgm:pt modelId="{DA6C54EB-4FD7-5A4E-8020-10DF6C0593D6}" type="parTrans" cxnId="{0FE607D2-6FB1-444A-9DA9-BB68D55D8DAB}">
      <dgm:prSet/>
      <dgm:spPr/>
      <dgm:t>
        <a:bodyPr/>
        <a:lstStyle/>
        <a:p>
          <a:endParaRPr lang="en-US"/>
        </a:p>
      </dgm:t>
    </dgm:pt>
    <dgm:pt modelId="{1B1D4529-1601-3540-A3C8-6E104D296D23}" type="sibTrans" cxnId="{0FE607D2-6FB1-444A-9DA9-BB68D55D8DAB}">
      <dgm:prSet/>
      <dgm:spPr/>
      <dgm:t>
        <a:bodyPr/>
        <a:lstStyle/>
        <a:p>
          <a:endParaRPr lang="en-US"/>
        </a:p>
      </dgm:t>
    </dgm:pt>
    <dgm:pt modelId="{118261ED-C8B1-3641-A73C-C6C63938AF49}">
      <dgm:prSet phldrT="[Text]"/>
      <dgm:spPr/>
      <dgm:t>
        <a:bodyPr/>
        <a:lstStyle/>
        <a:p>
          <a:r>
            <a:rPr lang="en-US" dirty="0">
              <a:solidFill>
                <a:sysClr val="windowText" lastClr="000000"/>
              </a:solidFill>
            </a:rPr>
            <a:t>Troubleshooting  Add-on inputs</a:t>
          </a:r>
        </a:p>
      </dgm:t>
    </dgm:pt>
    <dgm:pt modelId="{C26F975B-9A05-FA4F-B4C4-98B99985EEAD}" type="parTrans" cxnId="{6CCF776A-5BDB-174F-A567-99AAF3388254}">
      <dgm:prSet/>
      <dgm:spPr/>
      <dgm:t>
        <a:bodyPr/>
        <a:lstStyle/>
        <a:p>
          <a:endParaRPr lang="en-US"/>
        </a:p>
      </dgm:t>
    </dgm:pt>
    <dgm:pt modelId="{68585C8A-F394-5E45-921A-9D3A46534FE2}" type="sibTrans" cxnId="{6CCF776A-5BDB-174F-A567-99AAF3388254}">
      <dgm:prSet/>
      <dgm:spPr/>
      <dgm:t>
        <a:bodyPr/>
        <a:lstStyle/>
        <a:p>
          <a:endParaRPr lang="en-US"/>
        </a:p>
      </dgm:t>
    </dgm:pt>
    <dgm:pt modelId="{9E4F8951-F5B6-7D4F-954E-C028A365FC86}">
      <dgm:prSet phldrT="[Text]"/>
      <dgm:spPr/>
      <dgm:t>
        <a:bodyPr/>
        <a:lstStyle/>
        <a:p>
          <a:r>
            <a:rPr lang="en-US" dirty="0"/>
            <a:t>Modular Inputs</a:t>
          </a:r>
        </a:p>
      </dgm:t>
    </dgm:pt>
    <dgm:pt modelId="{1AA70C4D-679C-AE40-9C50-614881F90CE5}" type="parTrans" cxnId="{E22EBD3A-8FED-9742-A7F9-3E98C59856DA}">
      <dgm:prSet/>
      <dgm:spPr/>
      <dgm:t>
        <a:bodyPr/>
        <a:lstStyle/>
        <a:p>
          <a:endParaRPr lang="en-US"/>
        </a:p>
      </dgm:t>
    </dgm:pt>
    <dgm:pt modelId="{DD473853-2499-A94F-8BAF-2049D4D8BF95}" type="sibTrans" cxnId="{E22EBD3A-8FED-9742-A7F9-3E98C59856DA}">
      <dgm:prSet/>
      <dgm:spPr/>
      <dgm:t>
        <a:bodyPr/>
        <a:lstStyle/>
        <a:p>
          <a:endParaRPr lang="en-US"/>
        </a:p>
      </dgm:t>
    </dgm:pt>
    <dgm:pt modelId="{117707B8-2190-8C4B-A276-91335A3E9AD5}">
      <dgm:prSet phldrT="[Text]"/>
      <dgm:spPr/>
      <dgm:t>
        <a:bodyPr/>
        <a:lstStyle/>
        <a:p>
          <a:r>
            <a:rPr lang="en-US" dirty="0"/>
            <a:t>Check inputs</a:t>
          </a:r>
        </a:p>
      </dgm:t>
    </dgm:pt>
    <dgm:pt modelId="{E3B20550-F7D4-8643-9217-47D6E348768A}" type="parTrans" cxnId="{8BD67D38-63AD-9D4C-886E-157856027CB7}">
      <dgm:prSet/>
      <dgm:spPr/>
      <dgm:t>
        <a:bodyPr/>
        <a:lstStyle/>
        <a:p>
          <a:endParaRPr lang="en-US"/>
        </a:p>
      </dgm:t>
    </dgm:pt>
    <dgm:pt modelId="{31B48B09-86B6-7741-89C5-C31D5462395F}" type="sibTrans" cxnId="{8BD67D38-63AD-9D4C-886E-157856027CB7}">
      <dgm:prSet/>
      <dgm:spPr/>
      <dgm:t>
        <a:bodyPr/>
        <a:lstStyle/>
        <a:p>
          <a:endParaRPr lang="en-US"/>
        </a:p>
      </dgm:t>
    </dgm:pt>
    <dgm:pt modelId="{5D207EB0-2765-3744-8AA3-064788ACB926}">
      <dgm:prSet phldrT="[Text]"/>
      <dgm:spPr/>
      <dgm:t>
        <a:bodyPr/>
        <a:lstStyle/>
        <a:p>
          <a:r>
            <a:rPr lang="en-US" dirty="0"/>
            <a:t>Validate service account permissions</a:t>
          </a:r>
        </a:p>
      </dgm:t>
    </dgm:pt>
    <dgm:pt modelId="{0A5D4B7F-907F-5D4A-8CE1-760BA6CEA37B}" type="parTrans" cxnId="{2D2CAD49-8638-3A40-808E-076E5424D04B}">
      <dgm:prSet/>
      <dgm:spPr/>
      <dgm:t>
        <a:bodyPr/>
        <a:lstStyle/>
        <a:p>
          <a:endParaRPr lang="en-US"/>
        </a:p>
      </dgm:t>
    </dgm:pt>
    <dgm:pt modelId="{E08D5B5F-CBCE-7D4D-BA5A-2A1753014B3B}" type="sibTrans" cxnId="{2D2CAD49-8638-3A40-808E-076E5424D04B}">
      <dgm:prSet/>
      <dgm:spPr/>
      <dgm:t>
        <a:bodyPr/>
        <a:lstStyle/>
        <a:p>
          <a:endParaRPr lang="en-US"/>
        </a:p>
      </dgm:t>
    </dgm:pt>
    <dgm:pt modelId="{59FF535D-90AF-644C-8D11-EE13764E0356}">
      <dgm:prSet phldrT="[Text]"/>
      <dgm:spPr/>
      <dgm:t>
        <a:bodyPr/>
        <a:lstStyle/>
        <a:p>
          <a:r>
            <a:rPr lang="en-US" dirty="0"/>
            <a:t>Search _internal and specific modular input logs</a:t>
          </a:r>
        </a:p>
      </dgm:t>
    </dgm:pt>
    <dgm:pt modelId="{6D017FD5-3824-C345-A68B-9BF17A2BEF7A}" type="parTrans" cxnId="{12BD8955-CEFE-BE4B-B937-2A4DB4B5C137}">
      <dgm:prSet/>
      <dgm:spPr/>
      <dgm:t>
        <a:bodyPr/>
        <a:lstStyle/>
        <a:p>
          <a:endParaRPr lang="en-US"/>
        </a:p>
      </dgm:t>
    </dgm:pt>
    <dgm:pt modelId="{E620B137-91DF-A14F-BF07-80478DD6567E}" type="sibTrans" cxnId="{12BD8955-CEFE-BE4B-B937-2A4DB4B5C137}">
      <dgm:prSet/>
      <dgm:spPr/>
      <dgm:t>
        <a:bodyPr/>
        <a:lstStyle/>
        <a:p>
          <a:endParaRPr lang="en-US"/>
        </a:p>
      </dgm:t>
    </dgm:pt>
    <dgm:pt modelId="{F54EF304-9F67-014F-96EF-011AF4B8A392}">
      <dgm:prSet/>
      <dgm:spPr/>
      <dgm:t>
        <a:bodyPr/>
        <a:lstStyle/>
        <a:p>
          <a:r>
            <a:rPr lang="en-US" dirty="0"/>
            <a:t>GCP Services Explained</a:t>
          </a:r>
        </a:p>
      </dgm:t>
    </dgm:pt>
    <dgm:pt modelId="{47CD0229-5ABF-974D-AB31-D7B033887456}" type="parTrans" cxnId="{51E7E13A-5D66-2145-A60E-A957EEF01912}">
      <dgm:prSet/>
      <dgm:spPr/>
      <dgm:t>
        <a:bodyPr/>
        <a:lstStyle/>
        <a:p>
          <a:endParaRPr lang="en-US"/>
        </a:p>
      </dgm:t>
    </dgm:pt>
    <dgm:pt modelId="{CFDCC55F-1DDA-2047-A0BB-A245BC4EEF15}" type="sibTrans" cxnId="{51E7E13A-5D66-2145-A60E-A957EEF01912}">
      <dgm:prSet/>
      <dgm:spPr/>
      <dgm:t>
        <a:bodyPr/>
        <a:lstStyle/>
        <a:p>
          <a:endParaRPr lang="en-US"/>
        </a:p>
      </dgm:t>
    </dgm:pt>
    <dgm:pt modelId="{BCD7B673-D547-3A44-9340-67508108F2E6}">
      <dgm:prSet phldrT="[Text]"/>
      <dgm:spPr/>
      <dgm:t>
        <a:bodyPr/>
        <a:lstStyle/>
        <a:p>
          <a:r>
            <a:rPr lang="en-US" dirty="0"/>
            <a:t>GCP Billing</a:t>
          </a:r>
        </a:p>
      </dgm:t>
    </dgm:pt>
    <dgm:pt modelId="{675B73C6-A030-FE4F-A66E-E8E304ABBDBC}" type="parTrans" cxnId="{B340D54E-F224-584D-AFC3-FB51D3D168BA}">
      <dgm:prSet/>
      <dgm:spPr/>
      <dgm:t>
        <a:bodyPr/>
        <a:lstStyle/>
        <a:p>
          <a:endParaRPr lang="en-US"/>
        </a:p>
      </dgm:t>
    </dgm:pt>
    <dgm:pt modelId="{0E8194CE-EFF1-DC4D-A26F-7043BF8B078A}" type="sibTrans" cxnId="{B340D54E-F224-584D-AFC3-FB51D3D168BA}">
      <dgm:prSet/>
      <dgm:spPr/>
      <dgm:t>
        <a:bodyPr/>
        <a:lstStyle/>
        <a:p>
          <a:endParaRPr lang="en-US"/>
        </a:p>
      </dgm:t>
    </dgm:pt>
    <dgm:pt modelId="{C45251DA-0E27-6443-AE8A-41AFB00E44B3}">
      <dgm:prSet phldrT="[Text]"/>
      <dgm:spPr/>
      <dgm:t>
        <a:bodyPr/>
        <a:lstStyle/>
        <a:p>
          <a:r>
            <a:rPr lang="en-US" dirty="0"/>
            <a:t>GCP Cloud Monitoring</a:t>
          </a:r>
        </a:p>
      </dgm:t>
    </dgm:pt>
    <dgm:pt modelId="{DAEBCEA5-F043-6E48-8182-44EE02B1FFAA}" type="parTrans" cxnId="{80688658-EE7C-9A48-B844-E9E01D986E36}">
      <dgm:prSet/>
      <dgm:spPr/>
      <dgm:t>
        <a:bodyPr/>
        <a:lstStyle/>
        <a:p>
          <a:endParaRPr lang="en-US"/>
        </a:p>
      </dgm:t>
    </dgm:pt>
    <dgm:pt modelId="{38F96426-FEEA-8746-A554-7EB482FB91D0}" type="sibTrans" cxnId="{80688658-EE7C-9A48-B844-E9E01D986E36}">
      <dgm:prSet/>
      <dgm:spPr/>
      <dgm:t>
        <a:bodyPr/>
        <a:lstStyle/>
        <a:p>
          <a:endParaRPr lang="en-US"/>
        </a:p>
      </dgm:t>
    </dgm:pt>
    <dgm:pt modelId="{92B83A9B-E71F-D14A-9B71-101EEED9B61F}">
      <dgm:prSet phldrT="[Text]"/>
      <dgm:spPr/>
      <dgm:t>
        <a:bodyPr/>
        <a:lstStyle/>
        <a:p>
          <a:r>
            <a:rPr lang="en-US" dirty="0"/>
            <a:t>GCP </a:t>
          </a:r>
          <a:r>
            <a:rPr lang="en-US" dirty="0" err="1"/>
            <a:t>Stackdriver</a:t>
          </a:r>
          <a:r>
            <a:rPr lang="en-US" dirty="0"/>
            <a:t> logging</a:t>
          </a:r>
        </a:p>
      </dgm:t>
    </dgm:pt>
    <dgm:pt modelId="{7F108283-C37C-434A-910B-445CECD571CA}" type="parTrans" cxnId="{EA0C6380-2440-6546-841F-01C7A260E273}">
      <dgm:prSet/>
      <dgm:spPr/>
      <dgm:t>
        <a:bodyPr/>
        <a:lstStyle/>
        <a:p>
          <a:endParaRPr lang="en-US"/>
        </a:p>
      </dgm:t>
    </dgm:pt>
    <dgm:pt modelId="{732C3E83-2241-EA4E-847B-B01D85566179}" type="sibTrans" cxnId="{EA0C6380-2440-6546-841F-01C7A260E273}">
      <dgm:prSet/>
      <dgm:spPr/>
      <dgm:t>
        <a:bodyPr/>
        <a:lstStyle/>
        <a:p>
          <a:endParaRPr lang="en-US"/>
        </a:p>
      </dgm:t>
    </dgm:pt>
    <dgm:pt modelId="{8EFC36DB-A240-504A-B040-EE64F5E18942}">
      <dgm:prSet phldrT="[Text]"/>
      <dgm:spPr/>
      <dgm:t>
        <a:bodyPr/>
        <a:lstStyle/>
        <a:p>
          <a:r>
            <a:rPr lang="en-US" dirty="0"/>
            <a:t>GCP Pub/Sub</a:t>
          </a:r>
        </a:p>
      </dgm:t>
    </dgm:pt>
    <dgm:pt modelId="{74D16F91-C409-9649-971B-BDFCE4494F61}" type="parTrans" cxnId="{7D6CA2A5-8A6B-9245-BF0C-EDF759125933}">
      <dgm:prSet/>
      <dgm:spPr/>
      <dgm:t>
        <a:bodyPr/>
        <a:lstStyle/>
        <a:p>
          <a:endParaRPr lang="en-US"/>
        </a:p>
      </dgm:t>
    </dgm:pt>
    <dgm:pt modelId="{D43F8B91-BEF1-0241-A63F-5E72283A4DDA}" type="sibTrans" cxnId="{7D6CA2A5-8A6B-9245-BF0C-EDF759125933}">
      <dgm:prSet/>
      <dgm:spPr/>
      <dgm:t>
        <a:bodyPr/>
        <a:lstStyle/>
        <a:p>
          <a:endParaRPr lang="en-US"/>
        </a:p>
      </dgm:t>
    </dgm:pt>
    <dgm:pt modelId="{EC9C23C6-70AC-AC40-8D01-316B5A189DE8}">
      <dgm:prSet phldrT="[Text]"/>
      <dgm:spPr/>
      <dgm:t>
        <a:bodyPr/>
        <a:lstStyle/>
        <a:p>
          <a:r>
            <a:rPr lang="en-US" dirty="0"/>
            <a:t>GCP Billing</a:t>
          </a:r>
        </a:p>
      </dgm:t>
    </dgm:pt>
    <dgm:pt modelId="{4B38C632-7A5C-0E40-941D-CC160CE1D8E7}" type="parTrans" cxnId="{279D397B-9B79-BC4B-B806-9F523132880E}">
      <dgm:prSet/>
      <dgm:spPr/>
      <dgm:t>
        <a:bodyPr/>
        <a:lstStyle/>
        <a:p>
          <a:endParaRPr lang="en-US"/>
        </a:p>
      </dgm:t>
    </dgm:pt>
    <dgm:pt modelId="{40254BA1-3F5B-A543-BE48-126F4705B9F9}" type="sibTrans" cxnId="{279D397B-9B79-BC4B-B806-9F523132880E}">
      <dgm:prSet/>
      <dgm:spPr/>
      <dgm:t>
        <a:bodyPr/>
        <a:lstStyle/>
        <a:p>
          <a:endParaRPr lang="en-US"/>
        </a:p>
      </dgm:t>
    </dgm:pt>
    <dgm:pt modelId="{90B655BE-EB35-174A-A40B-7593635581CB}" type="pres">
      <dgm:prSet presAssocID="{10B16694-1E06-1A49-87D3-BAAC64DC7AC6}" presName="theList" presStyleCnt="0">
        <dgm:presLayoutVars>
          <dgm:dir/>
          <dgm:animLvl val="lvl"/>
          <dgm:resizeHandles val="exact"/>
        </dgm:presLayoutVars>
      </dgm:prSet>
      <dgm:spPr/>
    </dgm:pt>
    <dgm:pt modelId="{0FC8E459-041C-C54D-9689-F965423B7280}" type="pres">
      <dgm:prSet presAssocID="{CF93D60E-0496-0F4C-B7E4-BE135C35DE00}" presName="compNode" presStyleCnt="0"/>
      <dgm:spPr/>
    </dgm:pt>
    <dgm:pt modelId="{4B5F2BC5-A0D7-B44F-BC52-AE84C5247DA6}" type="pres">
      <dgm:prSet presAssocID="{CF93D60E-0496-0F4C-B7E4-BE135C35DE00}" presName="aNode" presStyleLbl="bgShp" presStyleIdx="0" presStyleCnt="4"/>
      <dgm:spPr/>
    </dgm:pt>
    <dgm:pt modelId="{D4E98606-48B7-DC4D-BFA0-2D907D496E71}" type="pres">
      <dgm:prSet presAssocID="{CF93D60E-0496-0F4C-B7E4-BE135C35DE00}" presName="textNode" presStyleLbl="bgShp" presStyleIdx="0" presStyleCnt="4"/>
      <dgm:spPr/>
    </dgm:pt>
    <dgm:pt modelId="{06F295D9-6561-7C4A-BEB0-4FE010C390BB}" type="pres">
      <dgm:prSet presAssocID="{CF93D60E-0496-0F4C-B7E4-BE135C35DE00}" presName="compChildNode" presStyleCnt="0"/>
      <dgm:spPr/>
    </dgm:pt>
    <dgm:pt modelId="{BFE005B5-8F51-4244-88FC-CBCD6B5A6971}" type="pres">
      <dgm:prSet presAssocID="{CF93D60E-0496-0F4C-B7E4-BE135C35DE00}" presName="theInnerList" presStyleCnt="0"/>
      <dgm:spPr/>
    </dgm:pt>
    <dgm:pt modelId="{18BCCB2B-9F0F-8A46-9112-C329367B3A58}" type="pres">
      <dgm:prSet presAssocID="{1A087E1D-76C1-FD4C-A402-E1768CB3F14B}" presName="childNode" presStyleLbl="node1" presStyleIdx="0" presStyleCnt="11">
        <dgm:presLayoutVars>
          <dgm:bulletEnabled val="1"/>
        </dgm:presLayoutVars>
      </dgm:prSet>
      <dgm:spPr/>
    </dgm:pt>
    <dgm:pt modelId="{BDF82D19-1300-1741-BE32-F49ED64DDB26}" type="pres">
      <dgm:prSet presAssocID="{1A087E1D-76C1-FD4C-A402-E1768CB3F14B}" presName="aSpace2" presStyleCnt="0"/>
      <dgm:spPr/>
    </dgm:pt>
    <dgm:pt modelId="{847B7841-BDF0-B24B-8D32-5F948DE87CAB}" type="pres">
      <dgm:prSet presAssocID="{F54EF304-9F67-014F-96EF-011AF4B8A392}" presName="childNode" presStyleLbl="node1" presStyleIdx="1" presStyleCnt="11">
        <dgm:presLayoutVars>
          <dgm:bulletEnabled val="1"/>
        </dgm:presLayoutVars>
      </dgm:prSet>
      <dgm:spPr/>
    </dgm:pt>
    <dgm:pt modelId="{84F1B0B1-E34D-8E45-8A63-016FCAD8A2AB}" type="pres">
      <dgm:prSet presAssocID="{CF93D60E-0496-0F4C-B7E4-BE135C35DE00}" presName="aSpace" presStyleCnt="0"/>
      <dgm:spPr/>
    </dgm:pt>
    <dgm:pt modelId="{86E3617C-F3A0-7A41-924C-B3590B851822}" type="pres">
      <dgm:prSet presAssocID="{047576E9-539E-ED4B-9F21-C3F4DE332C6B}" presName="compNode" presStyleCnt="0"/>
      <dgm:spPr/>
    </dgm:pt>
    <dgm:pt modelId="{E36191CB-FBE5-7342-9912-D4A9CAC21137}" type="pres">
      <dgm:prSet presAssocID="{047576E9-539E-ED4B-9F21-C3F4DE332C6B}" presName="aNode" presStyleLbl="bgShp" presStyleIdx="1" presStyleCnt="4"/>
      <dgm:spPr/>
    </dgm:pt>
    <dgm:pt modelId="{ACD1B5F8-3F36-5A46-B8C8-74BF4926FE72}" type="pres">
      <dgm:prSet presAssocID="{047576E9-539E-ED4B-9F21-C3F4DE332C6B}" presName="textNode" presStyleLbl="bgShp" presStyleIdx="1" presStyleCnt="4"/>
      <dgm:spPr/>
    </dgm:pt>
    <dgm:pt modelId="{ABC30133-2E9C-0446-AC8A-04A31A9F11D8}" type="pres">
      <dgm:prSet presAssocID="{047576E9-539E-ED4B-9F21-C3F4DE332C6B}" presName="compChildNode" presStyleCnt="0"/>
      <dgm:spPr/>
    </dgm:pt>
    <dgm:pt modelId="{E3EE0370-3871-7F4D-A6C0-8ED2F9515420}" type="pres">
      <dgm:prSet presAssocID="{047576E9-539E-ED4B-9F21-C3F4DE332C6B}" presName="theInnerList" presStyleCnt="0"/>
      <dgm:spPr/>
    </dgm:pt>
    <dgm:pt modelId="{D17442A5-AEE4-5245-BEE0-2B0076AEFEC1}" type="pres">
      <dgm:prSet presAssocID="{9AEF1B9A-9505-274E-AD92-F5A5732F2586}" presName="childNode" presStyleLbl="node1" presStyleIdx="2" presStyleCnt="11">
        <dgm:presLayoutVars>
          <dgm:bulletEnabled val="1"/>
        </dgm:presLayoutVars>
      </dgm:prSet>
      <dgm:spPr/>
    </dgm:pt>
    <dgm:pt modelId="{AB5B9A3C-5830-3045-BDBE-9BA14F3D4DE0}" type="pres">
      <dgm:prSet presAssocID="{9AEF1B9A-9505-274E-AD92-F5A5732F2586}" presName="aSpace2" presStyleCnt="0"/>
      <dgm:spPr/>
    </dgm:pt>
    <dgm:pt modelId="{C7CF23A9-991B-F943-B681-D19653E63C1F}" type="pres">
      <dgm:prSet presAssocID="{D91A86C3-76DB-C24A-BDAE-90CD015770EA}" presName="childNode" presStyleLbl="node1" presStyleIdx="3" presStyleCnt="11">
        <dgm:presLayoutVars>
          <dgm:bulletEnabled val="1"/>
        </dgm:presLayoutVars>
      </dgm:prSet>
      <dgm:spPr/>
    </dgm:pt>
    <dgm:pt modelId="{2F08032C-4F53-C549-AB08-8F98A9777703}" type="pres">
      <dgm:prSet presAssocID="{D91A86C3-76DB-C24A-BDAE-90CD015770EA}" presName="aSpace2" presStyleCnt="0"/>
      <dgm:spPr/>
    </dgm:pt>
    <dgm:pt modelId="{F3EF0A0C-B2D1-B140-B450-3F294B06BDA7}" type="pres">
      <dgm:prSet presAssocID="{D107E092-6FC3-0441-AC08-8155CC71D2B7}" presName="childNode" presStyleLbl="node1" presStyleIdx="4" presStyleCnt="11">
        <dgm:presLayoutVars>
          <dgm:bulletEnabled val="1"/>
        </dgm:presLayoutVars>
      </dgm:prSet>
      <dgm:spPr/>
    </dgm:pt>
    <dgm:pt modelId="{A70CF13D-64A8-5E48-81C9-93AF4D640D8A}" type="pres">
      <dgm:prSet presAssocID="{D107E092-6FC3-0441-AC08-8155CC71D2B7}" presName="aSpace2" presStyleCnt="0"/>
      <dgm:spPr/>
    </dgm:pt>
    <dgm:pt modelId="{8A8F6550-76CA-094A-AB19-88B95F569619}" type="pres">
      <dgm:prSet presAssocID="{6C692B69-32D6-A740-9B8A-CC9E0B7B1F38}" presName="childNode" presStyleLbl="node1" presStyleIdx="5" presStyleCnt="11">
        <dgm:presLayoutVars>
          <dgm:bulletEnabled val="1"/>
        </dgm:presLayoutVars>
      </dgm:prSet>
      <dgm:spPr/>
    </dgm:pt>
    <dgm:pt modelId="{758A46C3-D763-6240-89D9-4E5FEE07CF6C}" type="pres">
      <dgm:prSet presAssocID="{6C692B69-32D6-A740-9B8A-CC9E0B7B1F38}" presName="aSpace2" presStyleCnt="0"/>
      <dgm:spPr/>
    </dgm:pt>
    <dgm:pt modelId="{D5D6AC9E-9CA7-4944-AEC6-254C1F06026A}" type="pres">
      <dgm:prSet presAssocID="{EC9C23C6-70AC-AC40-8D01-316B5A189DE8}" presName="childNode" presStyleLbl="node1" presStyleIdx="6" presStyleCnt="11">
        <dgm:presLayoutVars>
          <dgm:bulletEnabled val="1"/>
        </dgm:presLayoutVars>
      </dgm:prSet>
      <dgm:spPr/>
    </dgm:pt>
    <dgm:pt modelId="{06DD9D5A-89FA-5D4B-AA93-C56DBA8006D6}" type="pres">
      <dgm:prSet presAssocID="{047576E9-539E-ED4B-9F21-C3F4DE332C6B}" presName="aSpace" presStyleCnt="0"/>
      <dgm:spPr/>
    </dgm:pt>
    <dgm:pt modelId="{231A241D-6E88-0049-8C0D-0CF2CA74DAB6}" type="pres">
      <dgm:prSet presAssocID="{72DBC95B-491A-A54C-9528-05903733281D}" presName="compNode" presStyleCnt="0"/>
      <dgm:spPr/>
    </dgm:pt>
    <dgm:pt modelId="{5AB9AE09-DD5B-6640-94BA-F4A3126E575E}" type="pres">
      <dgm:prSet presAssocID="{72DBC95B-491A-A54C-9528-05903733281D}" presName="aNode" presStyleLbl="bgShp" presStyleIdx="2" presStyleCnt="4"/>
      <dgm:spPr/>
    </dgm:pt>
    <dgm:pt modelId="{017F7280-21F1-3342-970B-EC09946163A7}" type="pres">
      <dgm:prSet presAssocID="{72DBC95B-491A-A54C-9528-05903733281D}" presName="textNode" presStyleLbl="bgShp" presStyleIdx="2" presStyleCnt="4"/>
      <dgm:spPr/>
    </dgm:pt>
    <dgm:pt modelId="{73576A28-F851-D949-9B41-C28649FC79FA}" type="pres">
      <dgm:prSet presAssocID="{72DBC95B-491A-A54C-9528-05903733281D}" presName="compChildNode" presStyleCnt="0"/>
      <dgm:spPr/>
    </dgm:pt>
    <dgm:pt modelId="{43EB51AA-2C5F-CE40-850D-AC380FC473D3}" type="pres">
      <dgm:prSet presAssocID="{72DBC95B-491A-A54C-9528-05903733281D}" presName="theInnerList" presStyleCnt="0"/>
      <dgm:spPr/>
    </dgm:pt>
    <dgm:pt modelId="{57E8C356-836D-8248-B5BB-90E8ED060621}" type="pres">
      <dgm:prSet presAssocID="{9E4F8951-F5B6-7D4F-954E-C028A365FC86}" presName="childNode" presStyleLbl="node1" presStyleIdx="7" presStyleCnt="11">
        <dgm:presLayoutVars>
          <dgm:bulletEnabled val="1"/>
        </dgm:presLayoutVars>
      </dgm:prSet>
      <dgm:spPr/>
    </dgm:pt>
    <dgm:pt modelId="{5B34533C-EC76-5548-9D06-0465840FE6FB}" type="pres">
      <dgm:prSet presAssocID="{72DBC95B-491A-A54C-9528-05903733281D}" presName="aSpace" presStyleCnt="0"/>
      <dgm:spPr/>
    </dgm:pt>
    <dgm:pt modelId="{8F6C00EA-8661-EA47-9BFF-EBC26C6430DC}" type="pres">
      <dgm:prSet presAssocID="{118261ED-C8B1-3641-A73C-C6C63938AF49}" presName="compNode" presStyleCnt="0"/>
      <dgm:spPr/>
    </dgm:pt>
    <dgm:pt modelId="{5FF2FB81-C0F0-FD47-A030-03874F110123}" type="pres">
      <dgm:prSet presAssocID="{118261ED-C8B1-3641-A73C-C6C63938AF49}" presName="aNode" presStyleLbl="bgShp" presStyleIdx="3" presStyleCnt="4"/>
      <dgm:spPr/>
    </dgm:pt>
    <dgm:pt modelId="{BBD3BEEF-3A35-614A-AE55-C7316CEF9EBE}" type="pres">
      <dgm:prSet presAssocID="{118261ED-C8B1-3641-A73C-C6C63938AF49}" presName="textNode" presStyleLbl="bgShp" presStyleIdx="3" presStyleCnt="4"/>
      <dgm:spPr/>
    </dgm:pt>
    <dgm:pt modelId="{F2C8AD25-2A97-9648-BC7B-9CE8826F21B2}" type="pres">
      <dgm:prSet presAssocID="{118261ED-C8B1-3641-A73C-C6C63938AF49}" presName="compChildNode" presStyleCnt="0"/>
      <dgm:spPr/>
    </dgm:pt>
    <dgm:pt modelId="{E2E480B3-440D-2E4C-BC29-6199601790DF}" type="pres">
      <dgm:prSet presAssocID="{118261ED-C8B1-3641-A73C-C6C63938AF49}" presName="theInnerList" presStyleCnt="0"/>
      <dgm:spPr/>
    </dgm:pt>
    <dgm:pt modelId="{96A38585-FDF9-1A44-8BA6-A0E8B6962C6F}" type="pres">
      <dgm:prSet presAssocID="{117707B8-2190-8C4B-A276-91335A3E9AD5}" presName="childNode" presStyleLbl="node1" presStyleIdx="8" presStyleCnt="11">
        <dgm:presLayoutVars>
          <dgm:bulletEnabled val="1"/>
        </dgm:presLayoutVars>
      </dgm:prSet>
      <dgm:spPr/>
    </dgm:pt>
    <dgm:pt modelId="{9DF92C23-77A3-A04F-816C-3FD768680F9E}" type="pres">
      <dgm:prSet presAssocID="{117707B8-2190-8C4B-A276-91335A3E9AD5}" presName="aSpace2" presStyleCnt="0"/>
      <dgm:spPr/>
    </dgm:pt>
    <dgm:pt modelId="{996826EE-EF40-6647-9B84-AC53FCE38D22}" type="pres">
      <dgm:prSet presAssocID="{5D207EB0-2765-3744-8AA3-064788ACB926}" presName="childNode" presStyleLbl="node1" presStyleIdx="9" presStyleCnt="11">
        <dgm:presLayoutVars>
          <dgm:bulletEnabled val="1"/>
        </dgm:presLayoutVars>
      </dgm:prSet>
      <dgm:spPr/>
    </dgm:pt>
    <dgm:pt modelId="{A358A7A9-4E48-6D45-AA89-B42179DDD9BC}" type="pres">
      <dgm:prSet presAssocID="{5D207EB0-2765-3744-8AA3-064788ACB926}" presName="aSpace2" presStyleCnt="0"/>
      <dgm:spPr/>
    </dgm:pt>
    <dgm:pt modelId="{67CA087A-6E75-BC47-9262-DA097EE76791}" type="pres">
      <dgm:prSet presAssocID="{59FF535D-90AF-644C-8D11-EE13764E0356}" presName="childNode" presStyleLbl="node1" presStyleIdx="10" presStyleCnt="11">
        <dgm:presLayoutVars>
          <dgm:bulletEnabled val="1"/>
        </dgm:presLayoutVars>
      </dgm:prSet>
      <dgm:spPr/>
    </dgm:pt>
  </dgm:ptLst>
  <dgm:cxnLst>
    <dgm:cxn modelId="{1FB9F603-CF45-C641-9BEC-17806E0A937F}" type="presOf" srcId="{92B83A9B-E71F-D14A-9B71-101EEED9B61F}" destId="{57E8C356-836D-8248-B5BB-90E8ED060621}" srcOrd="0" destOrd="3" presId="urn:microsoft.com/office/officeart/2005/8/layout/lProcess2"/>
    <dgm:cxn modelId="{155D720F-8F71-EB41-A4CD-0360B883CAE9}" type="presOf" srcId="{10B16694-1E06-1A49-87D3-BAAC64DC7AC6}" destId="{90B655BE-EB35-174A-A40B-7593635581CB}" srcOrd="0" destOrd="0" presId="urn:microsoft.com/office/officeart/2005/8/layout/lProcess2"/>
    <dgm:cxn modelId="{43275C26-F614-A54D-B39D-55134FEE1EF7}" type="presOf" srcId="{CF93D60E-0496-0F4C-B7E4-BE135C35DE00}" destId="{D4E98606-48B7-DC4D-BFA0-2D907D496E71}" srcOrd="1" destOrd="0" presId="urn:microsoft.com/office/officeart/2005/8/layout/lProcess2"/>
    <dgm:cxn modelId="{8BD67D38-63AD-9D4C-886E-157856027CB7}" srcId="{118261ED-C8B1-3641-A73C-C6C63938AF49}" destId="{117707B8-2190-8C4B-A276-91335A3E9AD5}" srcOrd="0" destOrd="0" parTransId="{E3B20550-F7D4-8643-9217-47D6E348768A}" sibTransId="{31B48B09-86B6-7741-89C5-C31D5462395F}"/>
    <dgm:cxn modelId="{C007163A-D92D-3144-A22B-8CDD741A1B5A}" type="presOf" srcId="{C45251DA-0E27-6443-AE8A-41AFB00E44B3}" destId="{57E8C356-836D-8248-B5BB-90E8ED060621}" srcOrd="0" destOrd="2" presId="urn:microsoft.com/office/officeart/2005/8/layout/lProcess2"/>
    <dgm:cxn modelId="{E22EBD3A-8FED-9742-A7F9-3E98C59856DA}" srcId="{72DBC95B-491A-A54C-9528-05903733281D}" destId="{9E4F8951-F5B6-7D4F-954E-C028A365FC86}" srcOrd="0" destOrd="0" parTransId="{1AA70C4D-679C-AE40-9C50-614881F90CE5}" sibTransId="{DD473853-2499-A94F-8BAF-2049D4D8BF95}"/>
    <dgm:cxn modelId="{51E7E13A-5D66-2145-A60E-A957EEF01912}" srcId="{CF93D60E-0496-0F4C-B7E4-BE135C35DE00}" destId="{F54EF304-9F67-014F-96EF-011AF4B8A392}" srcOrd="1" destOrd="0" parTransId="{47CD0229-5ABF-974D-AB31-D7B033887456}" sibTransId="{CFDCC55F-1DDA-2047-A0BB-A245BC4EEF15}"/>
    <dgm:cxn modelId="{ACE6AA3C-5A99-2748-B95F-0203064D916C}" type="presOf" srcId="{59FF535D-90AF-644C-8D11-EE13764E0356}" destId="{67CA087A-6E75-BC47-9262-DA097EE76791}" srcOrd="0" destOrd="0" presId="urn:microsoft.com/office/officeart/2005/8/layout/lProcess2"/>
    <dgm:cxn modelId="{D25CD03E-E140-424E-8E1C-62F27725E211}" srcId="{10B16694-1E06-1A49-87D3-BAAC64DC7AC6}" destId="{CF93D60E-0496-0F4C-B7E4-BE135C35DE00}" srcOrd="0" destOrd="0" parTransId="{3117CB18-DA45-7341-9E0D-A270BE8BB633}" sibTransId="{203CEF38-3EE3-194D-84A4-7E2881F80F8D}"/>
    <dgm:cxn modelId="{909D6B44-F14A-D940-9239-12B33C874CA0}" type="presOf" srcId="{9E4F8951-F5B6-7D4F-954E-C028A365FC86}" destId="{57E8C356-836D-8248-B5BB-90E8ED060621}" srcOrd="0" destOrd="0" presId="urn:microsoft.com/office/officeart/2005/8/layout/lProcess2"/>
    <dgm:cxn modelId="{B75F8545-2077-554E-BE8C-56F823D4E78A}" type="presOf" srcId="{6C692B69-32D6-A740-9B8A-CC9E0B7B1F38}" destId="{8A8F6550-76CA-094A-AB19-88B95F569619}" srcOrd="0" destOrd="0" presId="urn:microsoft.com/office/officeart/2005/8/layout/lProcess2"/>
    <dgm:cxn modelId="{2D2CAD49-8638-3A40-808E-076E5424D04B}" srcId="{118261ED-C8B1-3641-A73C-C6C63938AF49}" destId="{5D207EB0-2765-3744-8AA3-064788ACB926}" srcOrd="1" destOrd="0" parTransId="{0A5D4B7F-907F-5D4A-8CE1-760BA6CEA37B}" sibTransId="{E08D5B5F-CBCE-7D4D-BA5A-2A1753014B3B}"/>
    <dgm:cxn modelId="{14946C4D-892E-F34A-880F-538B2275D485}" type="presOf" srcId="{5D207EB0-2765-3744-8AA3-064788ACB926}" destId="{996826EE-EF40-6647-9B84-AC53FCE38D22}" srcOrd="0" destOrd="0" presId="urn:microsoft.com/office/officeart/2005/8/layout/lProcess2"/>
    <dgm:cxn modelId="{9093E64D-4C1D-DE4A-A607-01903AF06B51}" type="presOf" srcId="{D91A86C3-76DB-C24A-BDAE-90CD015770EA}" destId="{C7CF23A9-991B-F943-B681-D19653E63C1F}" srcOrd="0" destOrd="0" presId="urn:microsoft.com/office/officeart/2005/8/layout/lProcess2"/>
    <dgm:cxn modelId="{B340D54E-F224-584D-AFC3-FB51D3D168BA}" srcId="{9E4F8951-F5B6-7D4F-954E-C028A365FC86}" destId="{BCD7B673-D547-3A44-9340-67508108F2E6}" srcOrd="0" destOrd="0" parTransId="{675B73C6-A030-FE4F-A66E-E8E304ABBDBC}" sibTransId="{0E8194CE-EFF1-DC4D-A26F-7043BF8B078A}"/>
    <dgm:cxn modelId="{03E0894F-281F-D24C-95CA-A7DB6690DA98}" type="presOf" srcId="{72DBC95B-491A-A54C-9528-05903733281D}" destId="{017F7280-21F1-3342-970B-EC09946163A7}" srcOrd="1" destOrd="0" presId="urn:microsoft.com/office/officeart/2005/8/layout/lProcess2"/>
    <dgm:cxn modelId="{12BD8955-CEFE-BE4B-B937-2A4DB4B5C137}" srcId="{118261ED-C8B1-3641-A73C-C6C63938AF49}" destId="{59FF535D-90AF-644C-8D11-EE13764E0356}" srcOrd="2" destOrd="0" parTransId="{6D017FD5-3824-C345-A68B-9BF17A2BEF7A}" sibTransId="{E620B137-91DF-A14F-BF07-80478DD6567E}"/>
    <dgm:cxn modelId="{A8940658-D03E-244D-BD61-D065ED25E76D}" type="presOf" srcId="{117707B8-2190-8C4B-A276-91335A3E9AD5}" destId="{96A38585-FDF9-1A44-8BA6-A0E8B6962C6F}" srcOrd="0" destOrd="0" presId="urn:microsoft.com/office/officeart/2005/8/layout/lProcess2"/>
    <dgm:cxn modelId="{80688658-EE7C-9A48-B844-E9E01D986E36}" srcId="{9E4F8951-F5B6-7D4F-954E-C028A365FC86}" destId="{C45251DA-0E27-6443-AE8A-41AFB00E44B3}" srcOrd="1" destOrd="0" parTransId="{DAEBCEA5-F043-6E48-8182-44EE02B1FFAA}" sibTransId="{38F96426-FEEA-8746-A554-7EB482FB91D0}"/>
    <dgm:cxn modelId="{1CFDB05C-4374-F84C-BE8D-E51F86FCB088}" type="presOf" srcId="{EC9C23C6-70AC-AC40-8D01-316B5A189DE8}" destId="{D5D6AC9E-9CA7-4944-AEC6-254C1F06026A}" srcOrd="0" destOrd="0" presId="urn:microsoft.com/office/officeart/2005/8/layout/lProcess2"/>
    <dgm:cxn modelId="{538AA765-41A3-6D49-81AF-2A1D6EFD7659}" type="presOf" srcId="{047576E9-539E-ED4B-9F21-C3F4DE332C6B}" destId="{ACD1B5F8-3F36-5A46-B8C8-74BF4926FE72}" srcOrd="1" destOrd="0" presId="urn:microsoft.com/office/officeart/2005/8/layout/lProcess2"/>
    <dgm:cxn modelId="{6CCF776A-5BDB-174F-A567-99AAF3388254}" srcId="{10B16694-1E06-1A49-87D3-BAAC64DC7AC6}" destId="{118261ED-C8B1-3641-A73C-C6C63938AF49}" srcOrd="3" destOrd="0" parTransId="{C26F975B-9A05-FA4F-B4C4-98B99985EEAD}" sibTransId="{68585C8A-F394-5E45-921A-9D3A46534FE2}"/>
    <dgm:cxn modelId="{5FD6AF6F-F8E1-304F-85F9-42A88A10794C}" type="presOf" srcId="{CF93D60E-0496-0F4C-B7E4-BE135C35DE00}" destId="{4B5F2BC5-A0D7-B44F-BC52-AE84C5247DA6}" srcOrd="0" destOrd="0" presId="urn:microsoft.com/office/officeart/2005/8/layout/lProcess2"/>
    <dgm:cxn modelId="{E7AEB378-900E-3E4C-8F6B-B38E8AED8B9C}" srcId="{047576E9-539E-ED4B-9F21-C3F4DE332C6B}" destId="{D91A86C3-76DB-C24A-BDAE-90CD015770EA}" srcOrd="1" destOrd="0" parTransId="{2C9D99A4-5FD2-4343-B31E-9AB480676667}" sibTransId="{8ECA6282-F1AB-1642-86DC-5E7721D9804E}"/>
    <dgm:cxn modelId="{279D397B-9B79-BC4B-B806-9F523132880E}" srcId="{047576E9-539E-ED4B-9F21-C3F4DE332C6B}" destId="{EC9C23C6-70AC-AC40-8D01-316B5A189DE8}" srcOrd="4" destOrd="0" parTransId="{4B38C632-7A5C-0E40-941D-CC160CE1D8E7}" sibTransId="{40254BA1-3F5B-A543-BE48-126F4705B9F9}"/>
    <dgm:cxn modelId="{BDE67F7B-4174-A542-AEF3-8192E0A896FE}" type="presOf" srcId="{8EFC36DB-A240-504A-B040-EE64F5E18942}" destId="{57E8C356-836D-8248-B5BB-90E8ED060621}" srcOrd="0" destOrd="4" presId="urn:microsoft.com/office/officeart/2005/8/layout/lProcess2"/>
    <dgm:cxn modelId="{6C45757D-673D-264B-A1C6-62D5489046D9}" srcId="{10B16694-1E06-1A49-87D3-BAAC64DC7AC6}" destId="{047576E9-539E-ED4B-9F21-C3F4DE332C6B}" srcOrd="1" destOrd="0" parTransId="{D39A84E2-A3EA-314D-BD38-3672564753F6}" sibTransId="{35169CCB-30D2-E846-AF25-F44B4CA59878}"/>
    <dgm:cxn modelId="{EA0C6380-2440-6546-841F-01C7A260E273}" srcId="{9E4F8951-F5B6-7D4F-954E-C028A365FC86}" destId="{92B83A9B-E71F-D14A-9B71-101EEED9B61F}" srcOrd="2" destOrd="0" parTransId="{7F108283-C37C-434A-910B-445CECD571CA}" sibTransId="{732C3E83-2241-EA4E-847B-B01D85566179}"/>
    <dgm:cxn modelId="{BADBA580-361F-324D-A63E-B979072AF833}" type="presOf" srcId="{9AEF1B9A-9505-274E-AD92-F5A5732F2586}" destId="{D17442A5-AEE4-5245-BEE0-2B0076AEFEC1}" srcOrd="0" destOrd="0" presId="urn:microsoft.com/office/officeart/2005/8/layout/lProcess2"/>
    <dgm:cxn modelId="{9744C683-EE6C-6946-B21F-4AB1F6CBF90B}" srcId="{047576E9-539E-ED4B-9F21-C3F4DE332C6B}" destId="{D107E092-6FC3-0441-AC08-8155CC71D2B7}" srcOrd="2" destOrd="0" parTransId="{89D479E5-BFEF-D942-BC32-BDF1A424F5FA}" sibTransId="{C8ADE742-F550-5546-8309-40965B77A30B}"/>
    <dgm:cxn modelId="{D0B6E286-1BCC-4F4D-91C4-27D630FED40C}" srcId="{047576E9-539E-ED4B-9F21-C3F4DE332C6B}" destId="{9AEF1B9A-9505-274E-AD92-F5A5732F2586}" srcOrd="0" destOrd="0" parTransId="{38F275FC-39A7-7E4F-AE2A-0BC6442E6C1B}" sibTransId="{23E0397F-6A48-154E-903E-59B3793DC706}"/>
    <dgm:cxn modelId="{90471B8C-BF76-A144-AFFD-21F49F1DB9C7}" type="presOf" srcId="{D107E092-6FC3-0441-AC08-8155CC71D2B7}" destId="{F3EF0A0C-B2D1-B140-B450-3F294B06BDA7}" srcOrd="0" destOrd="0" presId="urn:microsoft.com/office/officeart/2005/8/layout/lProcess2"/>
    <dgm:cxn modelId="{A5BDA08C-4F88-2A46-B5E3-F75881D21C9F}" type="presOf" srcId="{118261ED-C8B1-3641-A73C-C6C63938AF49}" destId="{BBD3BEEF-3A35-614A-AE55-C7316CEF9EBE}" srcOrd="1" destOrd="0" presId="urn:microsoft.com/office/officeart/2005/8/layout/lProcess2"/>
    <dgm:cxn modelId="{EE272490-A01D-0B4B-8849-5DB3B97C1932}" type="presOf" srcId="{BCD7B673-D547-3A44-9340-67508108F2E6}" destId="{57E8C356-836D-8248-B5BB-90E8ED060621}" srcOrd="0" destOrd="1" presId="urn:microsoft.com/office/officeart/2005/8/layout/lProcess2"/>
    <dgm:cxn modelId="{BD99579C-2637-4346-9AE2-E233C0C8709A}" type="presOf" srcId="{047576E9-539E-ED4B-9F21-C3F4DE332C6B}" destId="{E36191CB-FBE5-7342-9912-D4A9CAC21137}" srcOrd="0" destOrd="0" presId="urn:microsoft.com/office/officeart/2005/8/layout/lProcess2"/>
    <dgm:cxn modelId="{F18CADA3-F779-B749-8FBF-DA6C485D8083}" type="presOf" srcId="{F54EF304-9F67-014F-96EF-011AF4B8A392}" destId="{847B7841-BDF0-B24B-8D32-5F948DE87CAB}" srcOrd="0" destOrd="0" presId="urn:microsoft.com/office/officeart/2005/8/layout/lProcess2"/>
    <dgm:cxn modelId="{7D6CA2A5-8A6B-9245-BF0C-EDF759125933}" srcId="{9E4F8951-F5B6-7D4F-954E-C028A365FC86}" destId="{8EFC36DB-A240-504A-B040-EE64F5E18942}" srcOrd="3" destOrd="0" parTransId="{74D16F91-C409-9649-971B-BDFCE4494F61}" sibTransId="{D43F8B91-BEF1-0241-A63F-5E72283A4DDA}"/>
    <dgm:cxn modelId="{D90CCFA7-488D-7846-BE68-C0E73D047C92}" type="presOf" srcId="{1A087E1D-76C1-FD4C-A402-E1768CB3F14B}" destId="{18BCCB2B-9F0F-8A46-9112-C329367B3A58}" srcOrd="0" destOrd="0" presId="urn:microsoft.com/office/officeart/2005/8/layout/lProcess2"/>
    <dgm:cxn modelId="{3098FFBC-2A4E-3041-85C8-56CA1597B3E9}" srcId="{10B16694-1E06-1A49-87D3-BAAC64DC7AC6}" destId="{72DBC95B-491A-A54C-9528-05903733281D}" srcOrd="2" destOrd="0" parTransId="{F7FA9091-6748-BB4C-97CC-1324BE7B2B99}" sibTransId="{F378D3EE-D6F2-E541-898B-9DAD2708658C}"/>
    <dgm:cxn modelId="{915D3DCB-ABDA-C64F-B4B2-AC63F0BC5839}" srcId="{CF93D60E-0496-0F4C-B7E4-BE135C35DE00}" destId="{1A087E1D-76C1-FD4C-A402-E1768CB3F14B}" srcOrd="0" destOrd="0" parTransId="{76D8C19A-0250-1543-BD38-26A488C139C5}" sibTransId="{53F74E55-0094-9D40-8A2F-E537922BA316}"/>
    <dgm:cxn modelId="{766566CD-60BF-074E-8D6D-5A6DCCEE2AC3}" type="presOf" srcId="{118261ED-C8B1-3641-A73C-C6C63938AF49}" destId="{5FF2FB81-C0F0-FD47-A030-03874F110123}" srcOrd="0" destOrd="0" presId="urn:microsoft.com/office/officeart/2005/8/layout/lProcess2"/>
    <dgm:cxn modelId="{0FE607D2-6FB1-444A-9DA9-BB68D55D8DAB}" srcId="{047576E9-539E-ED4B-9F21-C3F4DE332C6B}" destId="{6C692B69-32D6-A740-9B8A-CC9E0B7B1F38}" srcOrd="3" destOrd="0" parTransId="{DA6C54EB-4FD7-5A4E-8020-10DF6C0593D6}" sibTransId="{1B1D4529-1601-3540-A3C8-6E104D296D23}"/>
    <dgm:cxn modelId="{5296B5F3-4922-174F-8167-F4E1414E8C72}" type="presOf" srcId="{72DBC95B-491A-A54C-9528-05903733281D}" destId="{5AB9AE09-DD5B-6640-94BA-F4A3126E575E}" srcOrd="0" destOrd="0" presId="urn:microsoft.com/office/officeart/2005/8/layout/lProcess2"/>
    <dgm:cxn modelId="{B48AFC44-8715-B441-9A5E-7D10BEB97814}" type="presParOf" srcId="{90B655BE-EB35-174A-A40B-7593635581CB}" destId="{0FC8E459-041C-C54D-9689-F965423B7280}" srcOrd="0" destOrd="0" presId="urn:microsoft.com/office/officeart/2005/8/layout/lProcess2"/>
    <dgm:cxn modelId="{C5A5FAE8-F97D-6946-AC03-8288B9BA1256}" type="presParOf" srcId="{0FC8E459-041C-C54D-9689-F965423B7280}" destId="{4B5F2BC5-A0D7-B44F-BC52-AE84C5247DA6}" srcOrd="0" destOrd="0" presId="urn:microsoft.com/office/officeart/2005/8/layout/lProcess2"/>
    <dgm:cxn modelId="{70C58100-CCFE-524A-AF85-F0361380E926}" type="presParOf" srcId="{0FC8E459-041C-C54D-9689-F965423B7280}" destId="{D4E98606-48B7-DC4D-BFA0-2D907D496E71}" srcOrd="1" destOrd="0" presId="urn:microsoft.com/office/officeart/2005/8/layout/lProcess2"/>
    <dgm:cxn modelId="{FD1FEF68-5485-A24F-BB9B-C2BF5514BFBB}" type="presParOf" srcId="{0FC8E459-041C-C54D-9689-F965423B7280}" destId="{06F295D9-6561-7C4A-BEB0-4FE010C390BB}" srcOrd="2" destOrd="0" presId="urn:microsoft.com/office/officeart/2005/8/layout/lProcess2"/>
    <dgm:cxn modelId="{5A36FB63-6379-014C-92D2-59BCDB7B1A72}" type="presParOf" srcId="{06F295D9-6561-7C4A-BEB0-4FE010C390BB}" destId="{BFE005B5-8F51-4244-88FC-CBCD6B5A6971}" srcOrd="0" destOrd="0" presId="urn:microsoft.com/office/officeart/2005/8/layout/lProcess2"/>
    <dgm:cxn modelId="{243D564D-DC03-274F-A24D-62A6D32E719E}" type="presParOf" srcId="{BFE005B5-8F51-4244-88FC-CBCD6B5A6971}" destId="{18BCCB2B-9F0F-8A46-9112-C329367B3A58}" srcOrd="0" destOrd="0" presId="urn:microsoft.com/office/officeart/2005/8/layout/lProcess2"/>
    <dgm:cxn modelId="{096578AA-5D21-5949-A6F3-6EACB077DF5D}" type="presParOf" srcId="{BFE005B5-8F51-4244-88FC-CBCD6B5A6971}" destId="{BDF82D19-1300-1741-BE32-F49ED64DDB26}" srcOrd="1" destOrd="0" presId="urn:microsoft.com/office/officeart/2005/8/layout/lProcess2"/>
    <dgm:cxn modelId="{78FF5DE5-CE43-CA45-816F-A913DCC85382}" type="presParOf" srcId="{BFE005B5-8F51-4244-88FC-CBCD6B5A6971}" destId="{847B7841-BDF0-B24B-8D32-5F948DE87CAB}" srcOrd="2" destOrd="0" presId="urn:microsoft.com/office/officeart/2005/8/layout/lProcess2"/>
    <dgm:cxn modelId="{8025A470-1DEF-9343-BA0F-34333B177FEC}" type="presParOf" srcId="{90B655BE-EB35-174A-A40B-7593635581CB}" destId="{84F1B0B1-E34D-8E45-8A63-016FCAD8A2AB}" srcOrd="1" destOrd="0" presId="urn:microsoft.com/office/officeart/2005/8/layout/lProcess2"/>
    <dgm:cxn modelId="{0B0AF257-E7A2-5048-BC89-F88F1861D98B}" type="presParOf" srcId="{90B655BE-EB35-174A-A40B-7593635581CB}" destId="{86E3617C-F3A0-7A41-924C-B3590B851822}" srcOrd="2" destOrd="0" presId="urn:microsoft.com/office/officeart/2005/8/layout/lProcess2"/>
    <dgm:cxn modelId="{BC4E9742-B3AA-CC46-904D-239A8396A11B}" type="presParOf" srcId="{86E3617C-F3A0-7A41-924C-B3590B851822}" destId="{E36191CB-FBE5-7342-9912-D4A9CAC21137}" srcOrd="0" destOrd="0" presId="urn:microsoft.com/office/officeart/2005/8/layout/lProcess2"/>
    <dgm:cxn modelId="{C81CA132-C665-6745-8F06-1D88DCEE8295}" type="presParOf" srcId="{86E3617C-F3A0-7A41-924C-B3590B851822}" destId="{ACD1B5F8-3F36-5A46-B8C8-74BF4926FE72}" srcOrd="1" destOrd="0" presId="urn:microsoft.com/office/officeart/2005/8/layout/lProcess2"/>
    <dgm:cxn modelId="{8F0FAC37-5F42-4E40-AC10-FB27E86A75E3}" type="presParOf" srcId="{86E3617C-F3A0-7A41-924C-B3590B851822}" destId="{ABC30133-2E9C-0446-AC8A-04A31A9F11D8}" srcOrd="2" destOrd="0" presId="urn:microsoft.com/office/officeart/2005/8/layout/lProcess2"/>
    <dgm:cxn modelId="{4C453246-2309-9F4D-8FB6-710A306D8383}" type="presParOf" srcId="{ABC30133-2E9C-0446-AC8A-04A31A9F11D8}" destId="{E3EE0370-3871-7F4D-A6C0-8ED2F9515420}" srcOrd="0" destOrd="0" presId="urn:microsoft.com/office/officeart/2005/8/layout/lProcess2"/>
    <dgm:cxn modelId="{4E99B8EE-11B4-1241-8394-AB9EE5F8A7EC}" type="presParOf" srcId="{E3EE0370-3871-7F4D-A6C0-8ED2F9515420}" destId="{D17442A5-AEE4-5245-BEE0-2B0076AEFEC1}" srcOrd="0" destOrd="0" presId="urn:microsoft.com/office/officeart/2005/8/layout/lProcess2"/>
    <dgm:cxn modelId="{E6DD5516-01A1-634E-B155-9F4E75BB7B79}" type="presParOf" srcId="{E3EE0370-3871-7F4D-A6C0-8ED2F9515420}" destId="{AB5B9A3C-5830-3045-BDBE-9BA14F3D4DE0}" srcOrd="1" destOrd="0" presId="urn:microsoft.com/office/officeart/2005/8/layout/lProcess2"/>
    <dgm:cxn modelId="{06D85851-574A-A74A-9B14-6A0789A7AFBB}" type="presParOf" srcId="{E3EE0370-3871-7F4D-A6C0-8ED2F9515420}" destId="{C7CF23A9-991B-F943-B681-D19653E63C1F}" srcOrd="2" destOrd="0" presId="urn:microsoft.com/office/officeart/2005/8/layout/lProcess2"/>
    <dgm:cxn modelId="{1BA8455A-8CD1-BA4C-94C2-3070D657CFD0}" type="presParOf" srcId="{E3EE0370-3871-7F4D-A6C0-8ED2F9515420}" destId="{2F08032C-4F53-C549-AB08-8F98A9777703}" srcOrd="3" destOrd="0" presId="urn:microsoft.com/office/officeart/2005/8/layout/lProcess2"/>
    <dgm:cxn modelId="{E07D089E-7300-C445-8325-1A36B61B636A}" type="presParOf" srcId="{E3EE0370-3871-7F4D-A6C0-8ED2F9515420}" destId="{F3EF0A0C-B2D1-B140-B450-3F294B06BDA7}" srcOrd="4" destOrd="0" presId="urn:microsoft.com/office/officeart/2005/8/layout/lProcess2"/>
    <dgm:cxn modelId="{3F6E6B66-6019-8C4F-B669-C054B60B9BFD}" type="presParOf" srcId="{E3EE0370-3871-7F4D-A6C0-8ED2F9515420}" destId="{A70CF13D-64A8-5E48-81C9-93AF4D640D8A}" srcOrd="5" destOrd="0" presId="urn:microsoft.com/office/officeart/2005/8/layout/lProcess2"/>
    <dgm:cxn modelId="{958301CA-FFDB-CE48-94D8-ED6A59AF263A}" type="presParOf" srcId="{E3EE0370-3871-7F4D-A6C0-8ED2F9515420}" destId="{8A8F6550-76CA-094A-AB19-88B95F569619}" srcOrd="6" destOrd="0" presId="urn:microsoft.com/office/officeart/2005/8/layout/lProcess2"/>
    <dgm:cxn modelId="{80422FA9-6538-EC4A-86AA-4FC62E671C19}" type="presParOf" srcId="{E3EE0370-3871-7F4D-A6C0-8ED2F9515420}" destId="{758A46C3-D763-6240-89D9-4E5FEE07CF6C}" srcOrd="7" destOrd="0" presId="urn:microsoft.com/office/officeart/2005/8/layout/lProcess2"/>
    <dgm:cxn modelId="{5756AD63-A3F5-BD44-A032-A9E5AC1066FE}" type="presParOf" srcId="{E3EE0370-3871-7F4D-A6C0-8ED2F9515420}" destId="{D5D6AC9E-9CA7-4944-AEC6-254C1F06026A}" srcOrd="8" destOrd="0" presId="urn:microsoft.com/office/officeart/2005/8/layout/lProcess2"/>
    <dgm:cxn modelId="{A85504D3-FBCF-674B-A574-73BCFA2DEBD6}" type="presParOf" srcId="{90B655BE-EB35-174A-A40B-7593635581CB}" destId="{06DD9D5A-89FA-5D4B-AA93-C56DBA8006D6}" srcOrd="3" destOrd="0" presId="urn:microsoft.com/office/officeart/2005/8/layout/lProcess2"/>
    <dgm:cxn modelId="{5A1BD881-F113-BC48-B0C0-ABFC9414142B}" type="presParOf" srcId="{90B655BE-EB35-174A-A40B-7593635581CB}" destId="{231A241D-6E88-0049-8C0D-0CF2CA74DAB6}" srcOrd="4" destOrd="0" presId="urn:microsoft.com/office/officeart/2005/8/layout/lProcess2"/>
    <dgm:cxn modelId="{900C5C9C-1A70-6449-967F-901799A48E92}" type="presParOf" srcId="{231A241D-6E88-0049-8C0D-0CF2CA74DAB6}" destId="{5AB9AE09-DD5B-6640-94BA-F4A3126E575E}" srcOrd="0" destOrd="0" presId="urn:microsoft.com/office/officeart/2005/8/layout/lProcess2"/>
    <dgm:cxn modelId="{E6EF150E-4694-A74E-B59A-82CACB63223A}" type="presParOf" srcId="{231A241D-6E88-0049-8C0D-0CF2CA74DAB6}" destId="{017F7280-21F1-3342-970B-EC09946163A7}" srcOrd="1" destOrd="0" presId="urn:microsoft.com/office/officeart/2005/8/layout/lProcess2"/>
    <dgm:cxn modelId="{6C24BC0F-85B1-214E-88E6-782E06BA49AC}" type="presParOf" srcId="{231A241D-6E88-0049-8C0D-0CF2CA74DAB6}" destId="{73576A28-F851-D949-9B41-C28649FC79FA}" srcOrd="2" destOrd="0" presId="urn:microsoft.com/office/officeart/2005/8/layout/lProcess2"/>
    <dgm:cxn modelId="{60B456CE-FD87-0942-BC0D-A78275131E0D}" type="presParOf" srcId="{73576A28-F851-D949-9B41-C28649FC79FA}" destId="{43EB51AA-2C5F-CE40-850D-AC380FC473D3}" srcOrd="0" destOrd="0" presId="urn:microsoft.com/office/officeart/2005/8/layout/lProcess2"/>
    <dgm:cxn modelId="{B3ACA583-EE5A-E14A-86B0-117885EDA89F}" type="presParOf" srcId="{43EB51AA-2C5F-CE40-850D-AC380FC473D3}" destId="{57E8C356-836D-8248-B5BB-90E8ED060621}" srcOrd="0" destOrd="0" presId="urn:microsoft.com/office/officeart/2005/8/layout/lProcess2"/>
    <dgm:cxn modelId="{A43678E1-B84C-A149-85DB-D14B26742607}" type="presParOf" srcId="{90B655BE-EB35-174A-A40B-7593635581CB}" destId="{5B34533C-EC76-5548-9D06-0465840FE6FB}" srcOrd="5" destOrd="0" presId="urn:microsoft.com/office/officeart/2005/8/layout/lProcess2"/>
    <dgm:cxn modelId="{E0166B19-2BB1-E643-AE0B-4A95C4A8A728}" type="presParOf" srcId="{90B655BE-EB35-174A-A40B-7593635581CB}" destId="{8F6C00EA-8661-EA47-9BFF-EBC26C6430DC}" srcOrd="6" destOrd="0" presId="urn:microsoft.com/office/officeart/2005/8/layout/lProcess2"/>
    <dgm:cxn modelId="{FBBF600F-3C4B-F74A-9A49-E07214CA372B}" type="presParOf" srcId="{8F6C00EA-8661-EA47-9BFF-EBC26C6430DC}" destId="{5FF2FB81-C0F0-FD47-A030-03874F110123}" srcOrd="0" destOrd="0" presId="urn:microsoft.com/office/officeart/2005/8/layout/lProcess2"/>
    <dgm:cxn modelId="{A42DAA7B-3FFC-EC46-B29C-48FACE99FF33}" type="presParOf" srcId="{8F6C00EA-8661-EA47-9BFF-EBC26C6430DC}" destId="{BBD3BEEF-3A35-614A-AE55-C7316CEF9EBE}" srcOrd="1" destOrd="0" presId="urn:microsoft.com/office/officeart/2005/8/layout/lProcess2"/>
    <dgm:cxn modelId="{3ED45BF6-2350-5045-9548-301397AD7BCE}" type="presParOf" srcId="{8F6C00EA-8661-EA47-9BFF-EBC26C6430DC}" destId="{F2C8AD25-2A97-9648-BC7B-9CE8826F21B2}" srcOrd="2" destOrd="0" presId="urn:microsoft.com/office/officeart/2005/8/layout/lProcess2"/>
    <dgm:cxn modelId="{8752D853-A34A-7445-A844-B60C51B2133B}" type="presParOf" srcId="{F2C8AD25-2A97-9648-BC7B-9CE8826F21B2}" destId="{E2E480B3-440D-2E4C-BC29-6199601790DF}" srcOrd="0" destOrd="0" presId="urn:microsoft.com/office/officeart/2005/8/layout/lProcess2"/>
    <dgm:cxn modelId="{DFEAA43A-C46D-1D4B-A993-4CCCD3E792EC}" type="presParOf" srcId="{E2E480B3-440D-2E4C-BC29-6199601790DF}" destId="{96A38585-FDF9-1A44-8BA6-A0E8B6962C6F}" srcOrd="0" destOrd="0" presId="urn:microsoft.com/office/officeart/2005/8/layout/lProcess2"/>
    <dgm:cxn modelId="{E52DE93E-F50A-BE46-8FD4-992E82AD13B7}" type="presParOf" srcId="{E2E480B3-440D-2E4C-BC29-6199601790DF}" destId="{9DF92C23-77A3-A04F-816C-3FD768680F9E}" srcOrd="1" destOrd="0" presId="urn:microsoft.com/office/officeart/2005/8/layout/lProcess2"/>
    <dgm:cxn modelId="{7D700CCA-ADCD-8942-AE30-BDEA22EF3700}" type="presParOf" srcId="{E2E480B3-440D-2E4C-BC29-6199601790DF}" destId="{996826EE-EF40-6647-9B84-AC53FCE38D22}" srcOrd="2" destOrd="0" presId="urn:microsoft.com/office/officeart/2005/8/layout/lProcess2"/>
    <dgm:cxn modelId="{D26620DE-8B10-F244-B3A6-9DB7A303F8F7}" type="presParOf" srcId="{E2E480B3-440D-2E4C-BC29-6199601790DF}" destId="{A358A7A9-4E48-6D45-AA89-B42179DDD9BC}" srcOrd="3" destOrd="0" presId="urn:microsoft.com/office/officeart/2005/8/layout/lProcess2"/>
    <dgm:cxn modelId="{48E1F4EE-05B2-A949-A30B-97B266832489}" type="presParOf" srcId="{E2E480B3-440D-2E4C-BC29-6199601790DF}" destId="{67CA087A-6E75-BC47-9262-DA097EE76791}" srcOrd="4" destOrd="0" presId="urn:microsoft.com/office/officeart/2005/8/layout/lProcess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5F2BC5-A0D7-B44F-BC52-AE84C5247DA6}">
      <dsp:nvSpPr>
        <dsp:cNvPr id="0" name=""/>
        <dsp:cNvSpPr/>
      </dsp:nvSpPr>
      <dsp:spPr>
        <a:xfrm>
          <a:off x="2039" y="0"/>
          <a:ext cx="2001379"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rPr>
            <a:t>Getting Started with GCP</a:t>
          </a:r>
        </a:p>
      </dsp:txBody>
      <dsp:txXfrm>
        <a:off x="2039" y="0"/>
        <a:ext cx="2001379" cy="1020127"/>
      </dsp:txXfrm>
    </dsp:sp>
    <dsp:sp modelId="{18BCCB2B-9F0F-8A46-9112-C329367B3A58}">
      <dsp:nvSpPr>
        <dsp:cNvPr id="0" name=""/>
        <dsp:cNvSpPr/>
      </dsp:nvSpPr>
      <dsp:spPr>
        <a:xfrm>
          <a:off x="202177" y="1021123"/>
          <a:ext cx="1601103" cy="1025274"/>
        </a:xfrm>
        <a:prstGeom prst="roundRect">
          <a:avLst>
            <a:gd name="adj" fmla="val 10000"/>
          </a:avLst>
        </a:prstGeom>
        <a:gradFill rotWithShape="0">
          <a:gsLst>
            <a:gs pos="0">
              <a:schemeClr val="accent1">
                <a:shade val="50000"/>
                <a:hueOff val="0"/>
                <a:satOff val="0"/>
                <a:lumOff val="0"/>
                <a:alphaOff val="0"/>
                <a:satMod val="103000"/>
                <a:lumMod val="102000"/>
                <a:tint val="94000"/>
              </a:schemeClr>
            </a:gs>
            <a:gs pos="50000">
              <a:schemeClr val="accent1">
                <a:shade val="50000"/>
                <a:hueOff val="0"/>
                <a:satOff val="0"/>
                <a:lumOff val="0"/>
                <a:alphaOff val="0"/>
                <a:satMod val="110000"/>
                <a:lumMod val="100000"/>
                <a:shade val="100000"/>
              </a:schemeClr>
            </a:gs>
            <a:gs pos="100000">
              <a:schemeClr val="accent1">
                <a:shade val="50000"/>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Account</a:t>
          </a:r>
        </a:p>
      </dsp:txBody>
      <dsp:txXfrm>
        <a:off x="232206" y="1051152"/>
        <a:ext cx="1541045" cy="965216"/>
      </dsp:txXfrm>
    </dsp:sp>
    <dsp:sp modelId="{847B7841-BDF0-B24B-8D32-5F948DE87CAB}">
      <dsp:nvSpPr>
        <dsp:cNvPr id="0" name=""/>
        <dsp:cNvSpPr/>
      </dsp:nvSpPr>
      <dsp:spPr>
        <a:xfrm>
          <a:off x="202177" y="2204132"/>
          <a:ext cx="1601103" cy="1025274"/>
        </a:xfrm>
        <a:prstGeom prst="roundRect">
          <a:avLst>
            <a:gd name="adj" fmla="val 10000"/>
          </a:avLst>
        </a:prstGeom>
        <a:gradFill rotWithShape="0">
          <a:gsLst>
            <a:gs pos="0">
              <a:schemeClr val="accent1">
                <a:shade val="50000"/>
                <a:hueOff val="82762"/>
                <a:satOff val="-4863"/>
                <a:lumOff val="8422"/>
                <a:alphaOff val="0"/>
                <a:satMod val="103000"/>
                <a:lumMod val="102000"/>
                <a:tint val="94000"/>
              </a:schemeClr>
            </a:gs>
            <a:gs pos="50000">
              <a:schemeClr val="accent1">
                <a:shade val="50000"/>
                <a:hueOff val="82762"/>
                <a:satOff val="-4863"/>
                <a:lumOff val="8422"/>
                <a:alphaOff val="0"/>
                <a:satMod val="110000"/>
                <a:lumMod val="100000"/>
                <a:shade val="100000"/>
              </a:schemeClr>
            </a:gs>
            <a:gs pos="100000">
              <a:schemeClr val="accent1">
                <a:shade val="50000"/>
                <a:hueOff val="82762"/>
                <a:satOff val="-4863"/>
                <a:lumOff val="84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Services Explained</a:t>
          </a:r>
        </a:p>
      </dsp:txBody>
      <dsp:txXfrm>
        <a:off x="232206" y="2234161"/>
        <a:ext cx="1541045" cy="965216"/>
      </dsp:txXfrm>
    </dsp:sp>
    <dsp:sp modelId="{E36191CB-FBE5-7342-9912-D4A9CAC21137}">
      <dsp:nvSpPr>
        <dsp:cNvPr id="0" name=""/>
        <dsp:cNvSpPr/>
      </dsp:nvSpPr>
      <dsp:spPr>
        <a:xfrm>
          <a:off x="2153522" y="0"/>
          <a:ext cx="2001379"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rPr>
            <a:t>Configure GCP</a:t>
          </a:r>
        </a:p>
      </dsp:txBody>
      <dsp:txXfrm>
        <a:off x="2153522" y="0"/>
        <a:ext cx="2001379" cy="1020127"/>
      </dsp:txXfrm>
    </dsp:sp>
    <dsp:sp modelId="{D17442A5-AEE4-5245-BEE0-2B0076AEFEC1}">
      <dsp:nvSpPr>
        <dsp:cNvPr id="0" name=""/>
        <dsp:cNvSpPr/>
      </dsp:nvSpPr>
      <dsp:spPr>
        <a:xfrm>
          <a:off x="2353660" y="1020770"/>
          <a:ext cx="1601103" cy="393381"/>
        </a:xfrm>
        <a:prstGeom prst="roundRect">
          <a:avLst>
            <a:gd name="adj" fmla="val 10000"/>
          </a:avLst>
        </a:prstGeom>
        <a:gradFill rotWithShape="0">
          <a:gsLst>
            <a:gs pos="0">
              <a:schemeClr val="accent1">
                <a:shade val="50000"/>
                <a:hueOff val="165525"/>
                <a:satOff val="-9726"/>
                <a:lumOff val="16843"/>
                <a:alphaOff val="0"/>
                <a:satMod val="103000"/>
                <a:lumMod val="102000"/>
                <a:tint val="94000"/>
              </a:schemeClr>
            </a:gs>
            <a:gs pos="50000">
              <a:schemeClr val="accent1">
                <a:shade val="50000"/>
                <a:hueOff val="165525"/>
                <a:satOff val="-9726"/>
                <a:lumOff val="16843"/>
                <a:alphaOff val="0"/>
                <a:satMod val="110000"/>
                <a:lumMod val="100000"/>
                <a:shade val="100000"/>
              </a:schemeClr>
            </a:gs>
            <a:gs pos="100000">
              <a:schemeClr val="accent1">
                <a:shade val="50000"/>
                <a:hueOff val="165525"/>
                <a:satOff val="-9726"/>
                <a:lumOff val="1684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Service account creation and permissions</a:t>
          </a:r>
        </a:p>
      </dsp:txBody>
      <dsp:txXfrm>
        <a:off x="2365182" y="1032292"/>
        <a:ext cx="1578059" cy="370337"/>
      </dsp:txXfrm>
    </dsp:sp>
    <dsp:sp modelId="{C7CF23A9-991B-F943-B681-D19653E63C1F}">
      <dsp:nvSpPr>
        <dsp:cNvPr id="0" name=""/>
        <dsp:cNvSpPr/>
      </dsp:nvSpPr>
      <dsp:spPr>
        <a:xfrm>
          <a:off x="2353660" y="1474672"/>
          <a:ext cx="1601103" cy="393381"/>
        </a:xfrm>
        <a:prstGeom prst="roundRect">
          <a:avLst>
            <a:gd name="adj" fmla="val 10000"/>
          </a:avLst>
        </a:prstGeom>
        <a:gradFill rotWithShape="0">
          <a:gsLst>
            <a:gs pos="0">
              <a:schemeClr val="accent1">
                <a:shade val="50000"/>
                <a:hueOff val="248287"/>
                <a:satOff val="-14589"/>
                <a:lumOff val="25265"/>
                <a:alphaOff val="0"/>
                <a:satMod val="103000"/>
                <a:lumMod val="102000"/>
                <a:tint val="94000"/>
              </a:schemeClr>
            </a:gs>
            <a:gs pos="50000">
              <a:schemeClr val="accent1">
                <a:shade val="50000"/>
                <a:hueOff val="248287"/>
                <a:satOff val="-14589"/>
                <a:lumOff val="25265"/>
                <a:alphaOff val="0"/>
                <a:satMod val="110000"/>
                <a:lumMod val="100000"/>
                <a:shade val="100000"/>
              </a:schemeClr>
            </a:gs>
            <a:gs pos="100000">
              <a:schemeClr val="accent1">
                <a:shade val="50000"/>
                <a:hueOff val="248287"/>
                <a:satOff val="-14589"/>
                <a:lumOff val="252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Cloud Monitoring</a:t>
          </a:r>
        </a:p>
      </dsp:txBody>
      <dsp:txXfrm>
        <a:off x="2365182" y="1486194"/>
        <a:ext cx="1578059" cy="370337"/>
      </dsp:txXfrm>
    </dsp:sp>
    <dsp:sp modelId="{F3EF0A0C-B2D1-B140-B450-3F294B06BDA7}">
      <dsp:nvSpPr>
        <dsp:cNvPr id="0" name=""/>
        <dsp:cNvSpPr/>
      </dsp:nvSpPr>
      <dsp:spPr>
        <a:xfrm>
          <a:off x="2353660" y="1928574"/>
          <a:ext cx="1601103" cy="393381"/>
        </a:xfrm>
        <a:prstGeom prst="roundRect">
          <a:avLst>
            <a:gd name="adj" fmla="val 10000"/>
          </a:avLst>
        </a:prstGeom>
        <a:gradFill rotWithShape="0">
          <a:gsLst>
            <a:gs pos="0">
              <a:schemeClr val="accent1">
                <a:shade val="50000"/>
                <a:hueOff val="331049"/>
                <a:satOff val="-19452"/>
                <a:lumOff val="33687"/>
                <a:alphaOff val="0"/>
                <a:satMod val="103000"/>
                <a:lumMod val="102000"/>
                <a:tint val="94000"/>
              </a:schemeClr>
            </a:gs>
            <a:gs pos="50000">
              <a:schemeClr val="accent1">
                <a:shade val="50000"/>
                <a:hueOff val="331049"/>
                <a:satOff val="-19452"/>
                <a:lumOff val="33687"/>
                <a:alphaOff val="0"/>
                <a:satMod val="110000"/>
                <a:lumMod val="100000"/>
                <a:shade val="100000"/>
              </a:schemeClr>
            </a:gs>
            <a:gs pos="100000">
              <a:schemeClr val="accent1">
                <a:shade val="50000"/>
                <a:hueOff val="331049"/>
                <a:satOff val="-19452"/>
                <a:lumOff val="3368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a:t>
          </a:r>
          <a:r>
            <a:rPr lang="en-US" sz="1000" kern="1200" dirty="0" err="1"/>
            <a:t>Stackdriver</a:t>
          </a:r>
          <a:r>
            <a:rPr lang="en-US" sz="1000" kern="1200" dirty="0"/>
            <a:t> logging</a:t>
          </a:r>
        </a:p>
      </dsp:txBody>
      <dsp:txXfrm>
        <a:off x="2365182" y="1940096"/>
        <a:ext cx="1578059" cy="370337"/>
      </dsp:txXfrm>
    </dsp:sp>
    <dsp:sp modelId="{8A8F6550-76CA-094A-AB19-88B95F569619}">
      <dsp:nvSpPr>
        <dsp:cNvPr id="0" name=""/>
        <dsp:cNvSpPr/>
      </dsp:nvSpPr>
      <dsp:spPr>
        <a:xfrm>
          <a:off x="2353660" y="2382476"/>
          <a:ext cx="1601103" cy="393381"/>
        </a:xfrm>
        <a:prstGeom prst="roundRect">
          <a:avLst>
            <a:gd name="adj" fmla="val 10000"/>
          </a:avLst>
        </a:prstGeom>
        <a:gradFill rotWithShape="0">
          <a:gsLst>
            <a:gs pos="0">
              <a:schemeClr val="accent1">
                <a:shade val="50000"/>
                <a:hueOff val="413812"/>
                <a:satOff val="-24315"/>
                <a:lumOff val="42108"/>
                <a:alphaOff val="0"/>
                <a:satMod val="103000"/>
                <a:lumMod val="102000"/>
                <a:tint val="94000"/>
              </a:schemeClr>
            </a:gs>
            <a:gs pos="50000">
              <a:schemeClr val="accent1">
                <a:shade val="50000"/>
                <a:hueOff val="413812"/>
                <a:satOff val="-24315"/>
                <a:lumOff val="42108"/>
                <a:alphaOff val="0"/>
                <a:satMod val="110000"/>
                <a:lumMod val="100000"/>
                <a:shade val="100000"/>
              </a:schemeClr>
            </a:gs>
            <a:gs pos="100000">
              <a:schemeClr val="accent1">
                <a:shade val="50000"/>
                <a:hueOff val="413812"/>
                <a:satOff val="-24315"/>
                <a:lumOff val="4210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Pub/Sub</a:t>
          </a:r>
        </a:p>
      </dsp:txBody>
      <dsp:txXfrm>
        <a:off x="2365182" y="2393998"/>
        <a:ext cx="1578059" cy="370337"/>
      </dsp:txXfrm>
    </dsp:sp>
    <dsp:sp modelId="{D5D6AC9E-9CA7-4944-AEC6-254C1F06026A}">
      <dsp:nvSpPr>
        <dsp:cNvPr id="0" name=""/>
        <dsp:cNvSpPr/>
      </dsp:nvSpPr>
      <dsp:spPr>
        <a:xfrm>
          <a:off x="2353660" y="2836378"/>
          <a:ext cx="1601103" cy="393381"/>
        </a:xfrm>
        <a:prstGeom prst="roundRect">
          <a:avLst>
            <a:gd name="adj" fmla="val 10000"/>
          </a:avLst>
        </a:prstGeom>
        <a:gradFill rotWithShape="0">
          <a:gsLst>
            <a:gs pos="0">
              <a:schemeClr val="accent1">
                <a:shade val="50000"/>
                <a:hueOff val="413812"/>
                <a:satOff val="-24315"/>
                <a:lumOff val="42108"/>
                <a:alphaOff val="0"/>
                <a:satMod val="103000"/>
                <a:lumMod val="102000"/>
                <a:tint val="94000"/>
              </a:schemeClr>
            </a:gs>
            <a:gs pos="50000">
              <a:schemeClr val="accent1">
                <a:shade val="50000"/>
                <a:hueOff val="413812"/>
                <a:satOff val="-24315"/>
                <a:lumOff val="42108"/>
                <a:alphaOff val="0"/>
                <a:satMod val="110000"/>
                <a:lumMod val="100000"/>
                <a:shade val="100000"/>
              </a:schemeClr>
            </a:gs>
            <a:gs pos="100000">
              <a:schemeClr val="accent1">
                <a:shade val="50000"/>
                <a:hueOff val="413812"/>
                <a:satOff val="-24315"/>
                <a:lumOff val="4210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GCP Billing</a:t>
          </a:r>
        </a:p>
      </dsp:txBody>
      <dsp:txXfrm>
        <a:off x="2365182" y="2847900"/>
        <a:ext cx="1578059" cy="370337"/>
      </dsp:txXfrm>
    </dsp:sp>
    <dsp:sp modelId="{5AB9AE09-DD5B-6640-94BA-F4A3126E575E}">
      <dsp:nvSpPr>
        <dsp:cNvPr id="0" name=""/>
        <dsp:cNvSpPr/>
      </dsp:nvSpPr>
      <dsp:spPr>
        <a:xfrm>
          <a:off x="4305004" y="0"/>
          <a:ext cx="2001379"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rPr>
            <a:t>Setup Splunk Add-on for GCP</a:t>
          </a:r>
        </a:p>
      </dsp:txBody>
      <dsp:txXfrm>
        <a:off x="4305004" y="0"/>
        <a:ext cx="2001379" cy="1020127"/>
      </dsp:txXfrm>
    </dsp:sp>
    <dsp:sp modelId="{57E8C356-836D-8248-B5BB-90E8ED060621}">
      <dsp:nvSpPr>
        <dsp:cNvPr id="0" name=""/>
        <dsp:cNvSpPr/>
      </dsp:nvSpPr>
      <dsp:spPr>
        <a:xfrm>
          <a:off x="4505142" y="1020127"/>
          <a:ext cx="1601103" cy="2210276"/>
        </a:xfrm>
        <a:prstGeom prst="roundRect">
          <a:avLst>
            <a:gd name="adj" fmla="val 10000"/>
          </a:avLst>
        </a:prstGeom>
        <a:gradFill rotWithShape="0">
          <a:gsLst>
            <a:gs pos="0">
              <a:schemeClr val="accent1">
                <a:shade val="50000"/>
                <a:hueOff val="331049"/>
                <a:satOff val="-19452"/>
                <a:lumOff val="33687"/>
                <a:alphaOff val="0"/>
                <a:satMod val="103000"/>
                <a:lumMod val="102000"/>
                <a:tint val="94000"/>
              </a:schemeClr>
            </a:gs>
            <a:gs pos="50000">
              <a:schemeClr val="accent1">
                <a:shade val="50000"/>
                <a:hueOff val="331049"/>
                <a:satOff val="-19452"/>
                <a:lumOff val="33687"/>
                <a:alphaOff val="0"/>
                <a:satMod val="110000"/>
                <a:lumMod val="100000"/>
                <a:shade val="100000"/>
              </a:schemeClr>
            </a:gs>
            <a:gs pos="100000">
              <a:schemeClr val="accent1">
                <a:shade val="50000"/>
                <a:hueOff val="331049"/>
                <a:satOff val="-19452"/>
                <a:lumOff val="33687"/>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t" anchorCtr="0">
          <a:noAutofit/>
        </a:bodyPr>
        <a:lstStyle/>
        <a:p>
          <a:pPr marL="0" lvl="0" indent="0" algn="l" defTabSz="444500">
            <a:lnSpc>
              <a:spcPct val="90000"/>
            </a:lnSpc>
            <a:spcBef>
              <a:spcPct val="0"/>
            </a:spcBef>
            <a:spcAft>
              <a:spcPct val="35000"/>
            </a:spcAft>
            <a:buNone/>
          </a:pPr>
          <a:r>
            <a:rPr lang="en-US" sz="1000" kern="1200" dirty="0"/>
            <a:t>Modular Inputs</a:t>
          </a:r>
        </a:p>
        <a:p>
          <a:pPr marL="57150" lvl="1" indent="-57150" algn="l" defTabSz="355600">
            <a:lnSpc>
              <a:spcPct val="90000"/>
            </a:lnSpc>
            <a:spcBef>
              <a:spcPct val="0"/>
            </a:spcBef>
            <a:spcAft>
              <a:spcPct val="15000"/>
            </a:spcAft>
            <a:buChar char="•"/>
          </a:pPr>
          <a:r>
            <a:rPr lang="en-US" sz="800" kern="1200" dirty="0"/>
            <a:t>GCP Billing</a:t>
          </a:r>
        </a:p>
        <a:p>
          <a:pPr marL="57150" lvl="1" indent="-57150" algn="l" defTabSz="355600">
            <a:lnSpc>
              <a:spcPct val="90000"/>
            </a:lnSpc>
            <a:spcBef>
              <a:spcPct val="0"/>
            </a:spcBef>
            <a:spcAft>
              <a:spcPct val="15000"/>
            </a:spcAft>
            <a:buChar char="•"/>
          </a:pPr>
          <a:r>
            <a:rPr lang="en-US" sz="800" kern="1200" dirty="0"/>
            <a:t>GCP Cloud Monitoring</a:t>
          </a:r>
        </a:p>
        <a:p>
          <a:pPr marL="57150" lvl="1" indent="-57150" algn="l" defTabSz="355600">
            <a:lnSpc>
              <a:spcPct val="90000"/>
            </a:lnSpc>
            <a:spcBef>
              <a:spcPct val="0"/>
            </a:spcBef>
            <a:spcAft>
              <a:spcPct val="15000"/>
            </a:spcAft>
            <a:buChar char="•"/>
          </a:pPr>
          <a:r>
            <a:rPr lang="en-US" sz="800" kern="1200" dirty="0"/>
            <a:t>GCP </a:t>
          </a:r>
          <a:r>
            <a:rPr lang="en-US" sz="800" kern="1200" dirty="0" err="1"/>
            <a:t>Stackdriver</a:t>
          </a:r>
          <a:r>
            <a:rPr lang="en-US" sz="800" kern="1200" dirty="0"/>
            <a:t> logging</a:t>
          </a:r>
        </a:p>
        <a:p>
          <a:pPr marL="57150" lvl="1" indent="-57150" algn="l" defTabSz="355600">
            <a:lnSpc>
              <a:spcPct val="90000"/>
            </a:lnSpc>
            <a:spcBef>
              <a:spcPct val="0"/>
            </a:spcBef>
            <a:spcAft>
              <a:spcPct val="15000"/>
            </a:spcAft>
            <a:buChar char="•"/>
          </a:pPr>
          <a:r>
            <a:rPr lang="en-US" sz="800" kern="1200" dirty="0"/>
            <a:t>GCP Pub/Sub</a:t>
          </a:r>
        </a:p>
      </dsp:txBody>
      <dsp:txXfrm>
        <a:off x="4552037" y="1067022"/>
        <a:ext cx="1507313" cy="2116486"/>
      </dsp:txXfrm>
    </dsp:sp>
    <dsp:sp modelId="{5FF2FB81-C0F0-FD47-A030-03874F110123}">
      <dsp:nvSpPr>
        <dsp:cNvPr id="0" name=""/>
        <dsp:cNvSpPr/>
      </dsp:nvSpPr>
      <dsp:spPr>
        <a:xfrm>
          <a:off x="6456487" y="0"/>
          <a:ext cx="2001379" cy="3400425"/>
        </a:xfrm>
        <a:prstGeom prst="roundRect">
          <a:avLst>
            <a:gd name="adj" fmla="val 10000"/>
          </a:avLst>
        </a:prstGeom>
        <a:solidFill>
          <a:schemeClr val="accent1">
            <a:tint val="55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ysClr val="windowText" lastClr="000000"/>
              </a:solidFill>
            </a:rPr>
            <a:t>Troubleshooting  Add-on inputs</a:t>
          </a:r>
        </a:p>
      </dsp:txBody>
      <dsp:txXfrm>
        <a:off x="6456487" y="0"/>
        <a:ext cx="2001379" cy="1020127"/>
      </dsp:txXfrm>
    </dsp:sp>
    <dsp:sp modelId="{96A38585-FDF9-1A44-8BA6-A0E8B6962C6F}">
      <dsp:nvSpPr>
        <dsp:cNvPr id="0" name=""/>
        <dsp:cNvSpPr/>
      </dsp:nvSpPr>
      <dsp:spPr>
        <a:xfrm>
          <a:off x="6656625" y="1020418"/>
          <a:ext cx="1601103" cy="668047"/>
        </a:xfrm>
        <a:prstGeom prst="roundRect">
          <a:avLst>
            <a:gd name="adj" fmla="val 10000"/>
          </a:avLst>
        </a:prstGeom>
        <a:gradFill rotWithShape="0">
          <a:gsLst>
            <a:gs pos="0">
              <a:schemeClr val="accent1">
                <a:shade val="50000"/>
                <a:hueOff val="248287"/>
                <a:satOff val="-14589"/>
                <a:lumOff val="25265"/>
                <a:alphaOff val="0"/>
                <a:satMod val="103000"/>
                <a:lumMod val="102000"/>
                <a:tint val="94000"/>
              </a:schemeClr>
            </a:gs>
            <a:gs pos="50000">
              <a:schemeClr val="accent1">
                <a:shade val="50000"/>
                <a:hueOff val="248287"/>
                <a:satOff val="-14589"/>
                <a:lumOff val="25265"/>
                <a:alphaOff val="0"/>
                <a:satMod val="110000"/>
                <a:lumMod val="100000"/>
                <a:shade val="100000"/>
              </a:schemeClr>
            </a:gs>
            <a:gs pos="100000">
              <a:schemeClr val="accent1">
                <a:shade val="50000"/>
                <a:hueOff val="248287"/>
                <a:satOff val="-14589"/>
                <a:lumOff val="25265"/>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Check inputs</a:t>
          </a:r>
        </a:p>
      </dsp:txBody>
      <dsp:txXfrm>
        <a:off x="6676191" y="1039984"/>
        <a:ext cx="1561971" cy="628915"/>
      </dsp:txXfrm>
    </dsp:sp>
    <dsp:sp modelId="{996826EE-EF40-6647-9B84-AC53FCE38D22}">
      <dsp:nvSpPr>
        <dsp:cNvPr id="0" name=""/>
        <dsp:cNvSpPr/>
      </dsp:nvSpPr>
      <dsp:spPr>
        <a:xfrm>
          <a:off x="6656625" y="1791241"/>
          <a:ext cx="1601103" cy="668047"/>
        </a:xfrm>
        <a:prstGeom prst="roundRect">
          <a:avLst>
            <a:gd name="adj" fmla="val 10000"/>
          </a:avLst>
        </a:prstGeom>
        <a:gradFill rotWithShape="0">
          <a:gsLst>
            <a:gs pos="0">
              <a:schemeClr val="accent1">
                <a:shade val="50000"/>
                <a:hueOff val="165525"/>
                <a:satOff val="-9726"/>
                <a:lumOff val="16843"/>
                <a:alphaOff val="0"/>
                <a:satMod val="103000"/>
                <a:lumMod val="102000"/>
                <a:tint val="94000"/>
              </a:schemeClr>
            </a:gs>
            <a:gs pos="50000">
              <a:schemeClr val="accent1">
                <a:shade val="50000"/>
                <a:hueOff val="165525"/>
                <a:satOff val="-9726"/>
                <a:lumOff val="16843"/>
                <a:alphaOff val="0"/>
                <a:satMod val="110000"/>
                <a:lumMod val="100000"/>
                <a:shade val="100000"/>
              </a:schemeClr>
            </a:gs>
            <a:gs pos="100000">
              <a:schemeClr val="accent1">
                <a:shade val="50000"/>
                <a:hueOff val="165525"/>
                <a:satOff val="-9726"/>
                <a:lumOff val="16843"/>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Validate service account permissions</a:t>
          </a:r>
        </a:p>
      </dsp:txBody>
      <dsp:txXfrm>
        <a:off x="6676191" y="1810807"/>
        <a:ext cx="1561971" cy="628915"/>
      </dsp:txXfrm>
    </dsp:sp>
    <dsp:sp modelId="{67CA087A-6E75-BC47-9262-DA097EE76791}">
      <dsp:nvSpPr>
        <dsp:cNvPr id="0" name=""/>
        <dsp:cNvSpPr/>
      </dsp:nvSpPr>
      <dsp:spPr>
        <a:xfrm>
          <a:off x="6656625" y="2562065"/>
          <a:ext cx="1601103" cy="668047"/>
        </a:xfrm>
        <a:prstGeom prst="roundRect">
          <a:avLst>
            <a:gd name="adj" fmla="val 10000"/>
          </a:avLst>
        </a:prstGeom>
        <a:gradFill rotWithShape="0">
          <a:gsLst>
            <a:gs pos="0">
              <a:schemeClr val="accent1">
                <a:shade val="50000"/>
                <a:hueOff val="82762"/>
                <a:satOff val="-4863"/>
                <a:lumOff val="8422"/>
                <a:alphaOff val="0"/>
                <a:satMod val="103000"/>
                <a:lumMod val="102000"/>
                <a:tint val="94000"/>
              </a:schemeClr>
            </a:gs>
            <a:gs pos="50000">
              <a:schemeClr val="accent1">
                <a:shade val="50000"/>
                <a:hueOff val="82762"/>
                <a:satOff val="-4863"/>
                <a:lumOff val="8422"/>
                <a:alphaOff val="0"/>
                <a:satMod val="110000"/>
                <a:lumMod val="100000"/>
                <a:shade val="100000"/>
              </a:schemeClr>
            </a:gs>
            <a:gs pos="100000">
              <a:schemeClr val="accent1">
                <a:shade val="50000"/>
                <a:hueOff val="82762"/>
                <a:satOff val="-4863"/>
                <a:lumOff val="8422"/>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5400" tIns="19050" rIns="25400" bIns="19050" numCol="1" spcCol="1270" anchor="ctr" anchorCtr="0">
          <a:noAutofit/>
        </a:bodyPr>
        <a:lstStyle/>
        <a:p>
          <a:pPr marL="0" lvl="0" indent="0" algn="ctr" defTabSz="444500">
            <a:lnSpc>
              <a:spcPct val="90000"/>
            </a:lnSpc>
            <a:spcBef>
              <a:spcPct val="0"/>
            </a:spcBef>
            <a:spcAft>
              <a:spcPct val="35000"/>
            </a:spcAft>
            <a:buNone/>
          </a:pPr>
          <a:r>
            <a:rPr lang="en-US" sz="1000" kern="1200" dirty="0"/>
            <a:t>Search _internal and specific modular input logs</a:t>
          </a:r>
        </a:p>
      </dsp:txBody>
      <dsp:txXfrm>
        <a:off x="6676191" y="2581631"/>
        <a:ext cx="1561971" cy="628915"/>
      </dsp:txXfrm>
    </dsp:sp>
  </dsp:spTree>
</dsp:drawing>
</file>

<file path=ppt/diagrams/layout1.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BCBF0227-73D1-FF4A-BC91-FE958290113F}" type="datetimeFigureOut">
              <a:rPr lang="en-US"/>
              <a:pPr>
                <a:defRPr/>
              </a:pPr>
              <a:t>1/2/19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80902DB4-DCF7-384E-9ED7-C4FF588CAE00}" type="slidenum">
              <a:rPr lang="en-US"/>
              <a:pPr>
                <a:defRPr/>
              </a:pPr>
              <a:t>‹#›</a:t>
            </a:fld>
            <a:endParaRPr lang="en-US"/>
          </a:p>
        </p:txBody>
      </p:sp>
    </p:spTree>
    <p:extLst>
      <p:ext uri="{BB962C8B-B14F-4D97-AF65-F5344CB8AC3E}">
        <p14:creationId xmlns:p14="http://schemas.microsoft.com/office/powerpoint/2010/main" val="465481461"/>
      </p:ext>
    </p:extLst>
  </p:cSld>
  <p:clrMap bg1="lt1" tx1="dk1" bg2="lt2" tx2="dk2" accent1="accent1" accent2="accent2" accent3="accent3" accent4="accent4" accent5="accent5" accent6="accent6" hlink="hlink" folHlink="folHlink"/>
  <p:hf hdr="0" ftr="0" dt="0"/>
</p:handoutMaster>
</file>

<file path=ppt/media/image10.jpg>
</file>

<file path=ppt/media/image11.png>
</file>

<file path=ppt/media/image12.jpeg>
</file>

<file path=ppt/media/image13.png>
</file>

<file path=ppt/media/image14.png>
</file>

<file path=ppt/media/image15.svg>
</file>

<file path=ppt/media/image2.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4A37B67A-BA50-DA43-8534-0AD0821A1339}" type="datetimeFigureOut">
              <a:rPr lang="en-US"/>
              <a:pPr>
                <a:defRPr/>
              </a:pPr>
              <a:t>1/2/19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CA066C01-18BF-6F4D-9334-C915035FD91A}" type="slidenum">
              <a:rPr lang="en-US"/>
              <a:pPr>
                <a:defRPr/>
              </a:pPr>
              <a:t>‹#›</a:t>
            </a:fld>
            <a:endParaRPr lang="en-US"/>
          </a:p>
        </p:txBody>
      </p:sp>
    </p:spTree>
    <p:extLst>
      <p:ext uri="{BB962C8B-B14F-4D97-AF65-F5344CB8AC3E}">
        <p14:creationId xmlns:p14="http://schemas.microsoft.com/office/powerpoint/2010/main" val="3098169241"/>
      </p:ext>
    </p:extLst>
  </p:cSld>
  <p:clrMap bg1="lt1" tx1="dk1" bg2="lt2" tx2="dk2" accent1="accent1" accent2="accent2" accent3="accent3" accent4="accent4" accent5="accent5" accent6="accent6" hlink="hlink" folHlink="folHlink"/>
  <p:hf hdr="0" ftr="0" dt="0"/>
  <p:notesStyle>
    <a:lvl1pPr algn="l" defTabSz="512763" rtl="0" fontAlgn="base">
      <a:spcBef>
        <a:spcPct val="30000"/>
      </a:spcBef>
      <a:spcAft>
        <a:spcPct val="0"/>
      </a:spcAft>
      <a:defRPr sz="1000" kern="1200">
        <a:solidFill>
          <a:schemeClr val="tx1"/>
        </a:solidFill>
        <a:latin typeface="+mn-lt"/>
        <a:ea typeface="ＭＳ Ｐゴシック" charset="0"/>
        <a:cs typeface="ＭＳ Ｐゴシック" charset="0"/>
      </a:defRPr>
    </a:lvl1pPr>
    <a:lvl2pPr marL="255588" algn="l" defTabSz="512763" rtl="0" fontAlgn="base">
      <a:spcBef>
        <a:spcPct val="30000"/>
      </a:spcBef>
      <a:spcAft>
        <a:spcPct val="0"/>
      </a:spcAft>
      <a:defRPr sz="1000" kern="1200">
        <a:solidFill>
          <a:schemeClr val="tx1"/>
        </a:solidFill>
        <a:latin typeface="+mn-lt"/>
        <a:ea typeface="ＭＳ Ｐゴシック" charset="0"/>
        <a:cs typeface="+mn-cs"/>
      </a:defRPr>
    </a:lvl2pPr>
    <a:lvl3pPr marL="512763" algn="l" defTabSz="512763" rtl="0" fontAlgn="base">
      <a:spcBef>
        <a:spcPct val="30000"/>
      </a:spcBef>
      <a:spcAft>
        <a:spcPct val="0"/>
      </a:spcAft>
      <a:defRPr sz="1000" kern="1200">
        <a:solidFill>
          <a:schemeClr val="tx1"/>
        </a:solidFill>
        <a:latin typeface="+mn-lt"/>
        <a:ea typeface="ＭＳ Ｐゴシック" charset="0"/>
        <a:cs typeface="+mn-cs"/>
      </a:defRPr>
    </a:lvl3pPr>
    <a:lvl4pPr marL="769938" algn="l" defTabSz="512763" rtl="0" fontAlgn="base">
      <a:spcBef>
        <a:spcPct val="30000"/>
      </a:spcBef>
      <a:spcAft>
        <a:spcPct val="0"/>
      </a:spcAft>
      <a:defRPr sz="1000" kern="1200">
        <a:solidFill>
          <a:schemeClr val="tx1"/>
        </a:solidFill>
        <a:latin typeface="+mn-lt"/>
        <a:ea typeface="ＭＳ Ｐゴシック" charset="0"/>
        <a:cs typeface="+mn-cs"/>
      </a:defRPr>
    </a:lvl4pPr>
    <a:lvl5pPr marL="1027113" algn="l" defTabSz="512763" rtl="0" fontAlgn="base">
      <a:spcBef>
        <a:spcPct val="30000"/>
      </a:spcBef>
      <a:spcAft>
        <a:spcPct val="0"/>
      </a:spcAft>
      <a:defRPr sz="1000" kern="1200">
        <a:solidFill>
          <a:schemeClr val="tx1"/>
        </a:solidFill>
        <a:latin typeface="+mn-lt"/>
        <a:ea typeface="ＭＳ Ｐゴシック" charset="0"/>
        <a:cs typeface="+mn-cs"/>
      </a:defRPr>
    </a:lvl5pPr>
    <a:lvl6pPr marL="1285646" algn="l" defTabSz="514259" rtl="0" eaLnBrk="1" latinLnBrk="0" hangingPunct="1">
      <a:defRPr sz="700" kern="1200">
        <a:solidFill>
          <a:schemeClr val="tx1"/>
        </a:solidFill>
        <a:latin typeface="+mn-lt"/>
        <a:ea typeface="+mn-ea"/>
        <a:cs typeface="+mn-cs"/>
      </a:defRPr>
    </a:lvl6pPr>
    <a:lvl7pPr marL="1542776" algn="l" defTabSz="514259" rtl="0" eaLnBrk="1" latinLnBrk="0" hangingPunct="1">
      <a:defRPr sz="700" kern="1200">
        <a:solidFill>
          <a:schemeClr val="tx1"/>
        </a:solidFill>
        <a:latin typeface="+mn-lt"/>
        <a:ea typeface="+mn-ea"/>
        <a:cs typeface="+mn-cs"/>
      </a:defRPr>
    </a:lvl7pPr>
    <a:lvl8pPr marL="1799905" algn="l" defTabSz="514259" rtl="0" eaLnBrk="1" latinLnBrk="0" hangingPunct="1">
      <a:defRPr sz="700" kern="1200">
        <a:solidFill>
          <a:schemeClr val="tx1"/>
        </a:solidFill>
        <a:latin typeface="+mn-lt"/>
        <a:ea typeface="+mn-ea"/>
        <a:cs typeface="+mn-cs"/>
      </a:defRPr>
    </a:lvl8pPr>
    <a:lvl9pPr marL="2057034" algn="l" defTabSz="514259" rtl="0" eaLnBrk="1" latinLnBrk="0" hangingPunct="1">
      <a:defRPr sz="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a:p>
        </p:txBody>
      </p:sp>
    </p:spTree>
    <p:extLst>
      <p:ext uri="{BB962C8B-B14F-4D97-AF65-F5344CB8AC3E}">
        <p14:creationId xmlns:p14="http://schemas.microsoft.com/office/powerpoint/2010/main" val="407385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2</a:t>
            </a:fld>
            <a:endParaRPr lang="en-US"/>
          </a:p>
        </p:txBody>
      </p:sp>
    </p:spTree>
    <p:extLst>
      <p:ext uri="{BB962C8B-B14F-4D97-AF65-F5344CB8AC3E}">
        <p14:creationId xmlns:p14="http://schemas.microsoft.com/office/powerpoint/2010/main" val="9126625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3</a:t>
            </a:fld>
            <a:endParaRPr lang="en-US"/>
          </a:p>
        </p:txBody>
      </p:sp>
    </p:spTree>
    <p:extLst>
      <p:ext uri="{BB962C8B-B14F-4D97-AF65-F5344CB8AC3E}">
        <p14:creationId xmlns:p14="http://schemas.microsoft.com/office/powerpoint/2010/main" val="71447477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5.emf"/></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emf"/></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46.xml.rels><?xml version="1.0" encoding="UTF-8" standalone="yes"?>
<Relationships xmlns="http://schemas.openxmlformats.org/package/2006/relationships"><Relationship Id="rId2" Type="http://schemas.openxmlformats.org/officeDocument/2006/relationships/hyperlink" Target="mailto:powerpoint@splunk.com" TargetMode="External"/><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78" y="213"/>
            <a:ext cx="9143244" cy="5143075"/>
          </a:xfrm>
          <a:prstGeom prst="rect">
            <a:avLst/>
          </a:prstGeom>
        </p:spPr>
      </p:pic>
      <p:sp>
        <p:nvSpPr>
          <p:cNvPr id="2" name="Title 1"/>
          <p:cNvSpPr>
            <a:spLocks noGrp="1"/>
          </p:cNvSpPr>
          <p:nvPr>
            <p:ph type="title" hasCustomPrompt="1"/>
          </p:nvPr>
        </p:nvSpPr>
        <p:spPr bwMode="white">
          <a:xfrm>
            <a:off x="506462" y="237510"/>
            <a:ext cx="8084086" cy="2154865"/>
          </a:xfrm>
        </p:spPr>
        <p:txBody>
          <a:bodyPr anchor="b" anchorCtr="0">
            <a:noAutofit/>
          </a:bodyPr>
          <a:lstStyle>
            <a:lvl1pPr algn="l">
              <a:lnSpc>
                <a:spcPct val="100000"/>
              </a:lnSpc>
              <a:defRPr sz="4050" b="0" baseline="0"/>
            </a:lvl1pPr>
          </a:lstStyle>
          <a:p>
            <a:r>
              <a:rPr lang="en-US" dirty="0"/>
              <a:t>Presentation Title</a:t>
            </a:r>
          </a:p>
        </p:txBody>
      </p:sp>
      <p:sp>
        <p:nvSpPr>
          <p:cNvPr id="21" name="Text Placeholder 20"/>
          <p:cNvSpPr>
            <a:spLocks noGrp="1"/>
          </p:cNvSpPr>
          <p:nvPr>
            <p:ph type="body" sz="quarter" idx="12" hasCustomPrompt="1"/>
          </p:nvPr>
        </p:nvSpPr>
        <p:spPr bwMode="white">
          <a:xfrm>
            <a:off x="506461" y="2535215"/>
            <a:ext cx="5346332" cy="741210"/>
          </a:xfrm>
        </p:spPr>
        <p:txBody>
          <a:bodyPr tIns="0" bIns="91440" anchor="t"/>
          <a:lstStyle>
            <a:lvl1pPr marL="0" indent="0" algn="l">
              <a:buFontTx/>
              <a:buNone/>
              <a:defRPr sz="2100" baseline="0"/>
            </a:lvl1pPr>
            <a:lvl2pPr marL="342900" indent="0" algn="l">
              <a:buFontTx/>
              <a:buNone/>
              <a:defRPr/>
            </a:lvl2pPr>
            <a:lvl3pPr marL="685800" indent="0" algn="l">
              <a:buFontTx/>
              <a:buNone/>
              <a:defRPr/>
            </a:lvl3pPr>
            <a:lvl4pPr marL="10287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506462" y="3294085"/>
            <a:ext cx="5346332" cy="488915"/>
          </a:xfrm>
        </p:spPr>
        <p:txBody>
          <a:bodyPr>
            <a:noAutofit/>
          </a:bodyPr>
          <a:lstStyle>
            <a:lvl1pPr marL="0" indent="0">
              <a:buFontTx/>
              <a:buNone/>
              <a:defRPr sz="150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Presenter’s Name  |  Title &amp; Specialization</a:t>
            </a:r>
          </a:p>
        </p:txBody>
      </p:sp>
      <p:grpSp>
        <p:nvGrpSpPr>
          <p:cNvPr id="6" name="Group 5" hidden="1"/>
          <p:cNvGrpSpPr/>
          <p:nvPr>
            <p:custDataLst>
              <p:tags r:id="rId1"/>
            </p:custDataLst>
          </p:nvPr>
        </p:nvGrpSpPr>
        <p:grpSpPr bwMode="blackGray">
          <a:xfrm>
            <a:off x="-5" y="1"/>
            <a:ext cx="9144006" cy="5143502"/>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55" name="TextBox 54"/>
          <p:cNvSpPr txBox="1"/>
          <p:nvPr/>
        </p:nvSpPr>
        <p:spPr>
          <a:xfrm>
            <a:off x="5204012" y="26149"/>
            <a:ext cx="39367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56" name="Text Placeholder 24"/>
          <p:cNvSpPr>
            <a:spLocks noGrp="1"/>
          </p:cNvSpPr>
          <p:nvPr>
            <p:ph type="body" sz="quarter" idx="15" hasCustomPrompt="1"/>
          </p:nvPr>
        </p:nvSpPr>
        <p:spPr bwMode="white">
          <a:xfrm>
            <a:off x="506462" y="3800660"/>
            <a:ext cx="5346332" cy="488915"/>
          </a:xfrm>
        </p:spPr>
        <p:txBody>
          <a:bodyPr>
            <a:noAutofit/>
          </a:bodyPr>
          <a:lstStyle>
            <a:lvl1pPr marL="259556" marR="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sz="135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Date  |  Version</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7309676" y="4773881"/>
            <a:ext cx="1604772" cy="226314"/>
          </a:xfrm>
          <a:prstGeom prst="rect">
            <a:avLst/>
          </a:prstGeom>
        </p:spPr>
      </p:pic>
      <p:sp>
        <p:nvSpPr>
          <p:cNvPr id="15"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8"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No Footer">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7"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 name="Rectangle 1"/>
          <p:cNvSpPr/>
          <p:nvPr/>
        </p:nvSpPr>
        <p:spPr>
          <a:xfrm>
            <a:off x="-1" y="4084320"/>
            <a:ext cx="7338060" cy="1066800"/>
          </a:xfrm>
          <a:custGeom>
            <a:avLst/>
            <a:gdLst>
              <a:gd name="connsiteX0" fmla="*/ 0 w 12192000"/>
              <a:gd name="connsiteY0" fmla="*/ 0 h 1412240"/>
              <a:gd name="connsiteX1" fmla="*/ 12192000 w 12192000"/>
              <a:gd name="connsiteY1" fmla="*/ 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9662160 w 12192000"/>
              <a:gd name="connsiteY1" fmla="*/ 102616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8961120 w 12192000"/>
              <a:gd name="connsiteY1" fmla="*/ 762000 h 1412240"/>
              <a:gd name="connsiteX2" fmla="*/ 12192000 w 12192000"/>
              <a:gd name="connsiteY2" fmla="*/ 1412240 h 1412240"/>
              <a:gd name="connsiteX3" fmla="*/ 0 w 12192000"/>
              <a:gd name="connsiteY3" fmla="*/ 1412240 h 1412240"/>
              <a:gd name="connsiteX4" fmla="*/ 0 w 12192000"/>
              <a:gd name="connsiteY4" fmla="*/ 0 h 1412240"/>
              <a:gd name="connsiteX0" fmla="*/ 0 w 9377680"/>
              <a:gd name="connsiteY0" fmla="*/ 0 h 1412240"/>
              <a:gd name="connsiteX1" fmla="*/ 8961120 w 9377680"/>
              <a:gd name="connsiteY1" fmla="*/ 762000 h 1412240"/>
              <a:gd name="connsiteX2" fmla="*/ 9377680 w 9377680"/>
              <a:gd name="connsiteY2" fmla="*/ 1178560 h 1412240"/>
              <a:gd name="connsiteX3" fmla="*/ 0 w 9377680"/>
              <a:gd name="connsiteY3" fmla="*/ 1412240 h 1412240"/>
              <a:gd name="connsiteX4" fmla="*/ 0 w 9377680"/>
              <a:gd name="connsiteY4" fmla="*/ 0 h 1412240"/>
              <a:gd name="connsiteX0" fmla="*/ 0 w 9784080"/>
              <a:gd name="connsiteY0" fmla="*/ 0 h 1422400"/>
              <a:gd name="connsiteX1" fmla="*/ 8961120 w 9784080"/>
              <a:gd name="connsiteY1" fmla="*/ 762000 h 1422400"/>
              <a:gd name="connsiteX2" fmla="*/ 9784080 w 9784080"/>
              <a:gd name="connsiteY2" fmla="*/ 1422400 h 1422400"/>
              <a:gd name="connsiteX3" fmla="*/ 0 w 9784080"/>
              <a:gd name="connsiteY3" fmla="*/ 1412240 h 1422400"/>
              <a:gd name="connsiteX4" fmla="*/ 0 w 9784080"/>
              <a:gd name="connsiteY4" fmla="*/ 0 h 142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4080" h="1422400">
                <a:moveTo>
                  <a:pt x="0" y="0"/>
                </a:moveTo>
                <a:lnTo>
                  <a:pt x="8961120" y="762000"/>
                </a:lnTo>
                <a:lnTo>
                  <a:pt x="9784080" y="1422400"/>
                </a:lnTo>
                <a:lnTo>
                  <a:pt x="0" y="1412240"/>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3205813" y="732517"/>
            <a:ext cx="4875110" cy="2124536"/>
          </a:xfrm>
          <a:prstGeom prst="rect">
            <a:avLst/>
          </a:prstGeom>
        </p:spPr>
        <p:txBody>
          <a:bodyPr anchor="b" anchorCtr="0">
            <a:noAutofit/>
          </a:bodyPr>
          <a:lstStyle>
            <a:lvl1pPr algn="r">
              <a:defRPr sz="3600"/>
            </a:lvl1pPr>
          </a:lstStyle>
          <a:p>
            <a:r>
              <a:rPr lang="en-US" dirty="0"/>
              <a:t>Subject: Section Title</a:t>
            </a:r>
          </a:p>
        </p:txBody>
      </p:sp>
      <p:sp>
        <p:nvSpPr>
          <p:cNvPr id="7" name="Subtitle 2"/>
          <p:cNvSpPr>
            <a:spLocks noGrp="1"/>
          </p:cNvSpPr>
          <p:nvPr>
            <p:ph type="subTitle" idx="1" hasCustomPrompt="1"/>
          </p:nvPr>
        </p:nvSpPr>
        <p:spPr>
          <a:xfrm>
            <a:off x="3205814" y="3114293"/>
            <a:ext cx="4875110" cy="898194"/>
          </a:xfrm>
          <a:prstGeom prst="rect">
            <a:avLst/>
          </a:prstGeom>
        </p:spPr>
        <p:txBody>
          <a:bodyPr/>
          <a:lstStyle>
            <a:lvl1pPr marL="0" indent="0" algn="r">
              <a:buNone/>
              <a:defRPr sz="1500" b="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4787579"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9" name="TextBox 8"/>
          <p:cNvSpPr txBox="1"/>
          <p:nvPr/>
        </p:nvSpPr>
        <p:spPr>
          <a:xfrm>
            <a:off x="4861112" y="26149"/>
            <a:ext cx="42796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7309676" y="4773881"/>
            <a:ext cx="1604772" cy="226314"/>
          </a:xfrm>
          <a:prstGeom prst="rect">
            <a:avLst/>
          </a:prstGeom>
        </p:spPr>
      </p:pic>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3" name="Picture 2"/>
          <p:cNvPicPr>
            <a:picLocks noChangeAspect="1"/>
          </p:cNvPicPr>
          <p:nvPr/>
        </p:nvPicPr>
        <p:blipFill>
          <a:blip r:embed="rId2"/>
          <a:stretch>
            <a:fillRect/>
          </a:stretch>
        </p:blipFill>
        <p:spPr>
          <a:xfrm>
            <a:off x="7309249" y="4776433"/>
            <a:ext cx="1605199" cy="223165"/>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4" name="Picture 3"/>
          <p:cNvPicPr>
            <a:picLocks/>
          </p:cNvPicPr>
          <p:nvPr/>
        </p:nvPicPr>
        <p:blipFill>
          <a:blip r:embed="rId2"/>
          <a:stretch>
            <a:fillRect/>
          </a:stretch>
        </p:blipFill>
        <p:spPr>
          <a:xfrm>
            <a:off x="7309676" y="4773881"/>
            <a:ext cx="1604772" cy="226314"/>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Rectangle 4"/>
          <p:cNvSpPr/>
          <p:nvPr/>
        </p:nvSpPr>
        <p:spPr>
          <a:xfrm>
            <a:off x="514350" y="1730826"/>
            <a:ext cx="5238750" cy="35269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0"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514350" y="1730826"/>
            <a:ext cx="5238750" cy="3526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1"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3066097" y="-3"/>
            <a:ext cx="6072188" cy="5143502"/>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7309249" y="4776433"/>
            <a:ext cx="1605199" cy="223165"/>
          </a:xfrm>
          <a:prstGeom prst="rect">
            <a:avLst/>
          </a:prstGeom>
        </p:spPr>
      </p:pic>
      <p:pic>
        <p:nvPicPr>
          <p:cNvPr id="6" name="Picture 5"/>
          <p:cNvPicPr>
            <a:picLocks noChangeAspect="1"/>
          </p:cNvPicPr>
          <p:nvPr/>
        </p:nvPicPr>
        <p:blipFill>
          <a:blip r:embed="rId3"/>
          <a:stretch>
            <a:fillRect/>
          </a:stretch>
        </p:blipFill>
        <p:spPr>
          <a:xfrm>
            <a:off x="0" y="4183459"/>
            <a:ext cx="3062987" cy="960041"/>
          </a:xfrm>
          <a:prstGeom prst="rect">
            <a:avLst/>
          </a:prstGeom>
        </p:spPr>
      </p:pic>
      <p:sp>
        <p:nvSpPr>
          <p:cNvPr id="57"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9" name="Rectangle 8"/>
          <p:cNvSpPr/>
          <p:nvPr/>
        </p:nvSpPr>
        <p:spPr bwMode="ltGray">
          <a:xfrm>
            <a:off x="3066097" y="-3"/>
            <a:ext cx="6072188" cy="5143502"/>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pic>
        <p:nvPicPr>
          <p:cNvPr id="10" name="Picture 9"/>
          <p:cNvPicPr>
            <a:picLocks/>
          </p:cNvPicPr>
          <p:nvPr/>
        </p:nvPicPr>
        <p:blipFill>
          <a:blip r:embed="rId2"/>
          <a:stretch>
            <a:fillRect/>
          </a:stretch>
        </p:blipFill>
        <p:spPr>
          <a:xfrm>
            <a:off x="7309676" y="4773881"/>
            <a:ext cx="1604772" cy="226314"/>
          </a:xfrm>
          <a:prstGeom prst="rect">
            <a:avLst/>
          </a:prstGeom>
        </p:spPr>
      </p:pic>
      <p:pic>
        <p:nvPicPr>
          <p:cNvPr id="5" name="Picture 4"/>
          <p:cNvPicPr>
            <a:picLocks noChangeAspect="1"/>
          </p:cNvPicPr>
          <p:nvPr/>
        </p:nvPicPr>
        <p:blipFill>
          <a:blip r:embed="rId3"/>
          <a:stretch>
            <a:fillRect/>
          </a:stretch>
        </p:blipFill>
        <p:spPr>
          <a:xfrm>
            <a:off x="0" y="4183459"/>
            <a:ext cx="3062987" cy="960041"/>
          </a:xfrm>
          <a:prstGeom prst="rect">
            <a:avLst/>
          </a:prstGeom>
        </p:spPr>
      </p:pic>
      <p:sp>
        <p:nvSpPr>
          <p:cNvPr id="11"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35029"/>
            <a:ext cx="1432322" cy="1327935"/>
          </a:xfrm>
        </p:spPr>
        <p:txBody>
          <a:bodyPr/>
          <a:lstStyle>
            <a:lvl1pPr marL="0" indent="1191" algn="ctr">
              <a:buFont typeface="Arial" panose="020B0604020202020204" pitchFamily="34" charset="0"/>
              <a:buChar char="​"/>
              <a:defRPr/>
            </a:lvl1pPr>
            <a:lvl2pPr marL="173831" indent="-173831">
              <a:defRPr/>
            </a:lvl2pPr>
            <a:lvl3pPr marL="175022" indent="0">
              <a:buNone/>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342047" y="960472"/>
            <a:ext cx="8459904" cy="3467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6"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6"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pic>
        <p:nvPicPr>
          <p:cNvPr id="14" name="Picture 13"/>
          <p:cNvPicPr>
            <a:picLocks/>
          </p:cNvPicPr>
          <p:nvPr/>
        </p:nvPicPr>
        <p:blipFill>
          <a:blip r:embed="rId2"/>
          <a:stretch>
            <a:fillRect/>
          </a:stretch>
        </p:blipFill>
        <p:spPr>
          <a:xfrm>
            <a:off x="7309676" y="4773881"/>
            <a:ext cx="1604772" cy="226314"/>
          </a:xfrm>
          <a:prstGeom prst="rect">
            <a:avLst/>
          </a:prstGeom>
        </p:spPr>
      </p:pic>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6" hasCustomPrompt="1"/>
          </p:nvPr>
        </p:nvSpPr>
        <p:spPr>
          <a:xfrm>
            <a:off x="342048" y="660003"/>
            <a:ext cx="8459905" cy="205950"/>
          </a:xfrm>
          <a:solidFill>
            <a:schemeClr val="bg1"/>
          </a:solidFill>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72" name="Oval 71"/>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5" name="Oval 74"/>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8" name="Oval 77"/>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1" name="Oval 8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4" name="Oval 83"/>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15" name="Oval 14"/>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9" name="Oval 18"/>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0" name="Oval 19"/>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1" name="Oval 2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2" name="Oval 21"/>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076172" y="3322452"/>
            <a:ext cx="6991657" cy="359861"/>
          </a:xfrm>
        </p:spPr>
        <p:txBody>
          <a:bodyPr tIns="0"/>
          <a:lstStyle>
            <a:lvl1pPr marL="0" indent="0" algn="ctr">
              <a:buNone/>
              <a:defRPr sz="15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51" name="Title 50"/>
          <p:cNvSpPr>
            <a:spLocks noGrp="1"/>
          </p:cNvSpPr>
          <p:nvPr>
            <p:ph type="title"/>
          </p:nvPr>
        </p:nvSpPr>
        <p:spPr>
          <a:xfrm>
            <a:off x="1076171" y="224406"/>
            <a:ext cx="6991658" cy="2526050"/>
          </a:xfrm>
        </p:spPr>
        <p:txBody>
          <a:bodyPr lIns="0" bIns="91440" anchor="b"/>
          <a:lstStyle>
            <a:lvl1pPr marL="171450" indent="-171450">
              <a:buClrTx/>
              <a:buSzPct val="120000"/>
              <a:buFont typeface="Arial" panose="020B0604020202020204" pitchFamily="34" charset="0"/>
              <a:buChar char="“"/>
              <a:defRPr sz="3600"/>
            </a:lvl1pPr>
          </a:lstStyle>
          <a:p>
            <a:r>
              <a:rPr lang="en-US"/>
              <a:t>Click to edit Master title style</a:t>
            </a:r>
            <a:endParaRPr lang="en-US" dirty="0"/>
          </a:p>
        </p:txBody>
      </p:sp>
      <p:cxnSp>
        <p:nvCxnSpPr>
          <p:cNvPr id="8" name="Straight Connector 7"/>
          <p:cNvCxnSpPr>
            <a:cxnSpLocks/>
          </p:cNvCxnSpPr>
          <p:nvPr/>
        </p:nvCxnSpPr>
        <p:spPr bwMode="gray">
          <a:xfrm>
            <a:off x="2919917"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6" name="TextBox 5"/>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4814112" y="590421"/>
            <a:ext cx="3797944" cy="3797944"/>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098783" y="2004678"/>
            <a:ext cx="3228601"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098783" y="2750924"/>
            <a:ext cx="322860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4914900" y="0"/>
            <a:ext cx="4229100" cy="51435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220628" y="333648"/>
            <a:ext cx="3581325"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220628" y="1079894"/>
            <a:ext cx="3581324"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53" name="Content Placeholder 52"/>
          <p:cNvSpPr>
            <a:spLocks noGrp="1"/>
          </p:cNvSpPr>
          <p:nvPr>
            <p:ph sz="quarter" idx="13"/>
          </p:nvPr>
        </p:nvSpPr>
        <p:spPr bwMode="gray">
          <a:xfrm>
            <a:off x="5220891" y="1740694"/>
            <a:ext cx="3581062" cy="2862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p:cNvPicPr>
          <p:nvPr/>
        </p:nvPicPr>
        <p:blipFill>
          <a:blip r:embed="rId3"/>
          <a:stretch>
            <a:fillRect/>
          </a:stretch>
        </p:blipFill>
        <p:spPr>
          <a:xfrm>
            <a:off x="7309676" y="4773881"/>
            <a:ext cx="1604772" cy="226314"/>
          </a:xfrm>
          <a:prstGeom prst="rect">
            <a:avLst/>
          </a:prstGeom>
        </p:spPr>
      </p:pic>
      <p:sp>
        <p:nvSpPr>
          <p:cNvPr id="10" name="TextBox 9"/>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4637697" y="156448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1" name="Text Placeholder 6"/>
          <p:cNvSpPr>
            <a:spLocks noGrp="1"/>
          </p:cNvSpPr>
          <p:nvPr>
            <p:ph type="body" sz="quarter" idx="14"/>
          </p:nvPr>
        </p:nvSpPr>
        <p:spPr bwMode="gray">
          <a:xfrm>
            <a:off x="4637697" y="2243517"/>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2" name="Text Placeholder 6"/>
          <p:cNvSpPr>
            <a:spLocks noGrp="1"/>
          </p:cNvSpPr>
          <p:nvPr>
            <p:ph type="body" sz="quarter" idx="15"/>
          </p:nvPr>
        </p:nvSpPr>
        <p:spPr bwMode="gray">
          <a:xfrm>
            <a:off x="4637697" y="2915410"/>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3" name="Text Placeholder 6"/>
          <p:cNvSpPr>
            <a:spLocks noGrp="1"/>
          </p:cNvSpPr>
          <p:nvPr>
            <p:ph type="body" sz="quarter" idx="16"/>
          </p:nvPr>
        </p:nvSpPr>
        <p:spPr bwMode="gray">
          <a:xfrm>
            <a:off x="4637697" y="358953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5" name="TextBox 1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7309676" y="4773881"/>
            <a:ext cx="1604772" cy="226314"/>
          </a:xfrm>
          <a:prstGeom prst="rect">
            <a:avLst/>
          </a:prstGeom>
        </p:spPr>
      </p:pic>
      <p:sp>
        <p:nvSpPr>
          <p:cNvPr id="18" name="Content Placeholder 21"/>
          <p:cNvSpPr>
            <a:spLocks noGrp="1"/>
          </p:cNvSpPr>
          <p:nvPr>
            <p:ph sz="quarter" idx="10"/>
          </p:nvPr>
        </p:nvSpPr>
        <p:spPr>
          <a:xfrm>
            <a:off x="342047" y="1034716"/>
            <a:ext cx="8459904" cy="3393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20"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5" name="Picture 4"/>
          <p:cNvPicPr>
            <a:picLocks/>
          </p:cNvPicPr>
          <p:nvPr/>
        </p:nvPicPr>
        <p:blipFill>
          <a:blip r:embed="rId3"/>
          <a:stretch>
            <a:fillRect/>
          </a:stretch>
        </p:blipFill>
        <p:spPr>
          <a:xfrm>
            <a:off x="7309676" y="4773881"/>
            <a:ext cx="1604772" cy="226314"/>
          </a:xfrm>
          <a:prstGeom prst="rect">
            <a:avLst/>
          </a:prstGeom>
        </p:spPr>
      </p:pic>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1"/>
            <a:ext cx="2702052" cy="5142857"/>
          </a:xfrm>
          <a:prstGeom prst="rect">
            <a:avLst/>
          </a:prstGeom>
        </p:spPr>
      </p:pic>
      <p:sp>
        <p:nvSpPr>
          <p:cNvPr id="22" name="Content Placeholder 21"/>
          <p:cNvSpPr>
            <a:spLocks noGrp="1"/>
          </p:cNvSpPr>
          <p:nvPr>
            <p:ph sz="quarter" idx="10"/>
          </p:nvPr>
        </p:nvSpPr>
        <p:spPr>
          <a:xfrm>
            <a:off x="3072802" y="1405927"/>
            <a:ext cx="5729151" cy="3179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Oval 4"/>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11"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4" name="Title 3"/>
          <p:cNvSpPr>
            <a:spLocks noGrp="1"/>
          </p:cNvSpPr>
          <p:nvPr>
            <p:ph type="title"/>
          </p:nvPr>
        </p:nvSpPr>
        <p:spPr>
          <a:xfrm>
            <a:off x="3072802" y="564746"/>
            <a:ext cx="5729151" cy="501549"/>
          </a:xfrm>
        </p:spPr>
        <p:txBody>
          <a:bodyPr/>
          <a:lstStyle>
            <a:lvl1pPr>
              <a:defRPr/>
            </a:lvl1pPr>
          </a:lstStyle>
          <a:p>
            <a:r>
              <a:rPr lang="en-US"/>
              <a:t>Click to edit Master title style</a:t>
            </a:r>
            <a:endParaRPr lang="en-US" dirty="0"/>
          </a:p>
        </p:txBody>
      </p:sp>
      <p:cxnSp>
        <p:nvCxnSpPr>
          <p:cNvPr id="63" name="Straight Connector 62"/>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7309676" y="4773881"/>
            <a:ext cx="1604772" cy="226314"/>
          </a:xfrm>
          <a:prstGeom prst="rect">
            <a:avLst/>
          </a:prstGeom>
        </p:spPr>
      </p:pic>
      <p:sp>
        <p:nvSpPr>
          <p:cNvPr id="65" name="TextBox 6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1"/>
            <a:ext cx="2702052" cy="5142857"/>
          </a:xfrm>
          <a:prstGeom prst="rect">
            <a:avLst/>
          </a:prstGeom>
        </p:spPr>
      </p:pic>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22" name="Content Placeholder 21"/>
          <p:cNvSpPr>
            <a:spLocks noGrp="1"/>
          </p:cNvSpPr>
          <p:nvPr>
            <p:ph sz="quarter" idx="10"/>
          </p:nvPr>
        </p:nvSpPr>
        <p:spPr>
          <a:xfrm>
            <a:off x="3072802" y="2589860"/>
            <a:ext cx="5729151" cy="19956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3072802" y="564222"/>
            <a:ext cx="5729151" cy="502073"/>
          </a:xfrm>
        </p:spPr>
        <p:txBody>
          <a:bodyPr/>
          <a:lstStyle/>
          <a:p>
            <a:r>
              <a:rPr lang="en-US"/>
              <a:t>Click to edit Master title style</a:t>
            </a:r>
            <a:endParaRPr lang="en-US" dirty="0"/>
          </a:p>
        </p:txBody>
      </p:sp>
      <p:sp>
        <p:nvSpPr>
          <p:cNvPr id="9" name="Text Placeholder 8"/>
          <p:cNvSpPr>
            <a:spLocks noGrp="1"/>
          </p:cNvSpPr>
          <p:nvPr>
            <p:ph type="body" sz="quarter" idx="13" hasCustomPrompt="1"/>
          </p:nvPr>
        </p:nvSpPr>
        <p:spPr bwMode="invGray">
          <a:xfrm>
            <a:off x="3073003" y="1405642"/>
            <a:ext cx="5728950" cy="775084"/>
          </a:xfrm>
          <a:solidFill>
            <a:schemeClr val="tx1">
              <a:alpha val="15000"/>
            </a:schemeClr>
          </a:solidFill>
        </p:spPr>
        <p:txBody>
          <a:bodyPr wrap="square" lIns="91440" tIns="182880" rIns="91440" bIns="91440" anchor="t">
            <a:spAutoFit/>
          </a:bodyPr>
          <a:lstStyle>
            <a:lvl1pPr marL="133350" indent="-86916">
              <a:buClr>
                <a:schemeClr val="tx1"/>
              </a:buClr>
              <a:buSzPct val="100000"/>
              <a:buFont typeface="Arial" panose="020B0604020202020204" pitchFamily="34" charset="0"/>
              <a:buChar char="“"/>
              <a:defRPr/>
            </a:lvl1pPr>
            <a:lvl2pPr marL="304800" indent="-173831">
              <a:buClr>
                <a:schemeClr val="tx2"/>
              </a:buClr>
              <a:buFont typeface="Arial" panose="020B0604020202020204" pitchFamily="34" charset="0"/>
              <a:buChar char="–"/>
              <a:defRPr sz="1050" b="1" i="1"/>
            </a:lvl2pPr>
          </a:lstStyle>
          <a:p>
            <a:pPr lvl="0"/>
            <a:r>
              <a:rPr lang="en-US" dirty="0"/>
              <a:t>Insert quote here</a:t>
            </a:r>
          </a:p>
          <a:p>
            <a:pPr lvl="1"/>
            <a:r>
              <a:rPr lang="en-US" dirty="0"/>
              <a:t>Speaker</a:t>
            </a:r>
          </a:p>
        </p:txBody>
      </p:sp>
      <p:sp>
        <p:nvSpPr>
          <p:cNvPr id="70" name="Oval 69"/>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pic>
        <p:nvPicPr>
          <p:cNvPr id="63" name="Picture 62"/>
          <p:cNvPicPr>
            <a:picLocks/>
          </p:cNvPicPr>
          <p:nvPr/>
        </p:nvPicPr>
        <p:blipFill>
          <a:blip r:embed="rId4"/>
          <a:stretch>
            <a:fillRect/>
          </a:stretch>
        </p:blipFill>
        <p:spPr>
          <a:xfrm>
            <a:off x="7309676" y="4773881"/>
            <a:ext cx="1604772" cy="226314"/>
          </a:xfrm>
          <a:prstGeom prst="rect">
            <a:avLst/>
          </a:prstGeom>
        </p:spPr>
      </p:pic>
      <p:cxnSp>
        <p:nvCxnSpPr>
          <p:cNvPr id="66" name="Straight Connector 65"/>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68" name="TextBox 6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4" name="Picture 3"/>
          <p:cNvPicPr>
            <a:picLocks/>
          </p:cNvPicPr>
          <p:nvPr/>
        </p:nvPicPr>
        <p:blipFill>
          <a:blip r:embed="rId3"/>
          <a:stretch>
            <a:fillRect/>
          </a:stretch>
        </p:blipFill>
        <p:spPr>
          <a:xfrm>
            <a:off x="7309676" y="4773881"/>
            <a:ext cx="1604772" cy="226314"/>
          </a:xfrm>
          <a:prstGeom prst="rect">
            <a:avLst/>
          </a:prstGeom>
        </p:spPr>
      </p:pic>
      <p:sp>
        <p:nvSpPr>
          <p:cNvPr id="7" name="TextBox 6"/>
          <p:cNvSpPr txBox="1"/>
          <p:nvPr/>
        </p:nvSpPr>
        <p:spPr>
          <a:xfrm>
            <a:off x="26761" y="4919403"/>
            <a:ext cx="4562048" cy="184666"/>
          </a:xfrm>
          <a:prstGeom prst="rect">
            <a:avLst/>
          </a:prstGeom>
          <a:noFill/>
        </p:spPr>
        <p:txBody>
          <a:bodyPr wrap="square" rtlCol="0">
            <a:spAutoFit/>
          </a:bodyPr>
          <a:lstStyle/>
          <a:p>
            <a:pPr algn="l"/>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571" y="322"/>
            <a:ext cx="3045524" cy="5142857"/>
          </a:xfrm>
          <a:prstGeom prst="rect">
            <a:avLst/>
          </a:prstGeom>
        </p:spPr>
      </p:pic>
      <p:sp>
        <p:nvSpPr>
          <p:cNvPr id="22" name="Content Placeholder 21"/>
          <p:cNvSpPr>
            <a:spLocks noGrp="1"/>
          </p:cNvSpPr>
          <p:nvPr>
            <p:ph sz="quarter" idx="10"/>
          </p:nvPr>
        </p:nvSpPr>
        <p:spPr>
          <a:xfrm>
            <a:off x="3514726" y="232798"/>
            <a:ext cx="5287226" cy="4354432"/>
          </a:xfrm>
        </p:spPr>
        <p:txBody>
          <a:bodyPr anchor="ctr"/>
          <a:lstStyle>
            <a:lvl1pPr marL="348854" indent="-348854">
              <a:spcBef>
                <a:spcPts val="2250"/>
              </a:spcBef>
              <a:spcAft>
                <a:spcPts val="225"/>
              </a:spcAft>
              <a:buSzPct val="120000"/>
              <a:buFont typeface="+mj-lt"/>
              <a:buAutoNum type="arabicPeriod"/>
              <a:defRPr sz="2100"/>
            </a:lvl1pPr>
            <a:lvl2pPr marL="467916" indent="-173831">
              <a:defRPr sz="1800"/>
            </a:lvl2pPr>
            <a:lvl3pPr marL="641747" indent="-173831">
              <a:tabLst/>
              <a:defRPr/>
            </a:lvl3pPr>
            <a:lvl4pPr marL="816769" indent="-172641">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Subtitle 2"/>
          <p:cNvSpPr>
            <a:spLocks noGrp="1"/>
          </p:cNvSpPr>
          <p:nvPr>
            <p:ph type="subTitle" idx="1" hasCustomPrompt="1"/>
          </p:nvPr>
        </p:nvSpPr>
        <p:spPr bwMode="ltGray">
          <a:xfrm>
            <a:off x="342048" y="2389816"/>
            <a:ext cx="2410678"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342048" y="434050"/>
            <a:ext cx="2410678" cy="1884467"/>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7309249" y="4776433"/>
            <a:ext cx="1605199" cy="223165"/>
          </a:xfrm>
          <a:prstGeom prst="rect">
            <a:avLst/>
          </a:prstGeom>
        </p:spPr>
      </p:pic>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78" y="213"/>
            <a:ext cx="9143244" cy="5143075"/>
          </a:xfrm>
          <a:prstGeom prst="rect">
            <a:avLst/>
          </a:prstGeom>
        </p:spPr>
      </p:pic>
      <p:sp>
        <p:nvSpPr>
          <p:cNvPr id="3" name="Title 2"/>
          <p:cNvSpPr>
            <a:spLocks noGrp="1"/>
          </p:cNvSpPr>
          <p:nvPr>
            <p:ph type="title" hasCustomPrompt="1"/>
          </p:nvPr>
        </p:nvSpPr>
        <p:spPr bwMode="ltGray">
          <a:xfrm>
            <a:off x="479809" y="1668607"/>
            <a:ext cx="4428662" cy="1806284"/>
          </a:xfrm>
        </p:spPr>
        <p:txBody>
          <a:bodyPr anchor="t"/>
          <a:lstStyle>
            <a:lvl1pPr algn="l">
              <a:defRPr sz="4500" b="0"/>
            </a:lvl1pPr>
          </a:lstStyle>
          <a:p>
            <a:r>
              <a:rPr lang="en-US" dirty="0"/>
              <a:t>Thank You</a:t>
            </a:r>
          </a:p>
        </p:txBody>
      </p:sp>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 name="TextBox 6"/>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8"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1"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928985" y="923624"/>
            <a:ext cx="7382284" cy="3185744"/>
          </a:xfrm>
          <a:prstGeom prst="rect">
            <a:avLst/>
          </a:prstGeom>
          <a:noFill/>
        </p:spPr>
        <p:txBody>
          <a:bodyPr wrap="square" lIns="0" tIns="150876" rIns="0" bIns="0" rtlCol="0">
            <a:spAutoFit/>
          </a:bodyPr>
          <a:lstStyle/>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During the course of this presentation, we may make forward-looking statements regarding future events or the expected performance of the company. We caution you that such statements reflect our current</a:t>
            </a:r>
            <a:r>
              <a:rPr lang="en-US" sz="1200" baseline="0" dirty="0"/>
              <a:t> e</a:t>
            </a:r>
            <a:r>
              <a:rPr lang="en-US" sz="1200" dirty="0"/>
              <a:t>xpectations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The forward-looking statements made in this presentation are being made as of the time and date of its live presentation. If reviewed after its live presentation, this presentation may not contain current or accurate information. We do not assume any obligation to update any forward-looking statements we may make. 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900"/>
              </a:spcAft>
            </a:pPr>
            <a:r>
              <a:rPr lang="en-US" sz="788" dirty="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p>
        </p:txBody>
      </p:sp>
      <p:sp>
        <p:nvSpPr>
          <p:cNvPr id="11" name="Title 1"/>
          <p:cNvSpPr txBox="1">
            <a:spLocks/>
          </p:cNvSpPr>
          <p:nvPr/>
        </p:nvSpPr>
        <p:spPr>
          <a:xfrm>
            <a:off x="342047" y="232795"/>
            <a:ext cx="8459906" cy="332690"/>
          </a:xfrm>
          <a:prstGeom prst="rect">
            <a:avLst/>
          </a:prstGeom>
        </p:spPr>
        <p:txBody>
          <a:bodyPr vert="horz" lIns="0" tIns="61722"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sz="2700" dirty="0"/>
              <a:t>Forward-Looking Statements</a:t>
            </a:r>
          </a:p>
        </p:txBody>
      </p:sp>
      <p:sp>
        <p:nvSpPr>
          <p:cNvPr id="4" name="TextBox 3"/>
          <p:cNvSpPr txBox="1"/>
          <p:nvPr/>
        </p:nvSpPr>
        <p:spPr>
          <a:xfrm>
            <a:off x="1678676" y="-289359"/>
            <a:ext cx="5786649" cy="276999"/>
          </a:xfrm>
          <a:prstGeom prst="rect">
            <a:avLst/>
          </a:prstGeom>
          <a:noFill/>
        </p:spPr>
        <p:txBody>
          <a:bodyPr wrap="none" lIns="0" tIns="0" rIns="0" bIns="0" rtlCol="0">
            <a:spAutoFit/>
          </a:bodyPr>
          <a:lstStyle/>
          <a:p>
            <a:pPr algn="ctr"/>
            <a:r>
              <a:rPr lang="en-US" sz="1800" b="1" dirty="0">
                <a:solidFill>
                  <a:srgbClr val="C00000"/>
                </a:solidFill>
              </a:rPr>
              <a:t>THIS SLIDE IS REQUIRED FOR</a:t>
            </a:r>
            <a:r>
              <a:rPr lang="en-US" sz="1800" b="1" baseline="0" dirty="0">
                <a:solidFill>
                  <a:srgbClr val="C00000"/>
                </a:solidFill>
              </a:rPr>
              <a:t> ALL 3</a:t>
            </a:r>
            <a:r>
              <a:rPr lang="en-US" sz="1800" b="1" baseline="30000" dirty="0">
                <a:solidFill>
                  <a:srgbClr val="C00000"/>
                </a:solidFill>
              </a:rPr>
              <a:t>RD</a:t>
            </a:r>
            <a:r>
              <a:rPr lang="en-US" sz="1800" b="1" baseline="0" dirty="0">
                <a:solidFill>
                  <a:srgbClr val="C00000"/>
                </a:solidFill>
              </a:rPr>
              <a:t> PARTY PRESENTATIONS.</a:t>
            </a:r>
            <a:endParaRPr lang="en-US" sz="1800" b="1" dirty="0">
              <a:solidFill>
                <a:srgbClr val="C00000"/>
              </a:solidFill>
            </a:endParaRPr>
          </a:p>
        </p:txBody>
      </p:sp>
      <p:sp>
        <p:nvSpPr>
          <p:cNvPr id="3" name="TextBox 2"/>
          <p:cNvSpPr txBox="1"/>
          <p:nvPr/>
        </p:nvSpPr>
        <p:spPr>
          <a:xfrm>
            <a:off x="-1" y="5577167"/>
            <a:ext cx="4457702" cy="2585323"/>
          </a:xfrm>
          <a:prstGeom prst="rect">
            <a:avLst/>
          </a:prstGeom>
          <a:noFill/>
        </p:spPr>
        <p:txBody>
          <a:bodyPr wrap="square" lIns="0" tIns="0" rIns="0" bIns="0" rtlCol="0">
            <a:spAutoFit/>
          </a:bodyPr>
          <a:lstStyle/>
          <a:p>
            <a:r>
              <a:rPr lang="en-US" sz="1200" b="1" i="0" dirty="0">
                <a:effectLst/>
              </a:rPr>
              <a:t>Presentations to Third-Parties </a:t>
            </a:r>
            <a:r>
              <a:rPr lang="en-US" sz="1200" b="0" i="0" dirty="0">
                <a:effectLst/>
              </a:rPr>
              <a:t>(i.e., non-Splunkers)</a:t>
            </a:r>
            <a:endParaRPr lang="en-US" sz="1200" b="0" i="0" dirty="0"/>
          </a:p>
          <a:p>
            <a:pPr marL="214313" lvl="0" indent="-214313">
              <a:buFont typeface="Arial" charset="0"/>
              <a:buChar char="•"/>
            </a:pPr>
            <a:r>
              <a:rPr lang="en-US" sz="1200" b="0" i="0" dirty="0">
                <a:effectLst/>
              </a:rPr>
              <a:t>When presenting to third</a:t>
            </a:r>
            <a:r>
              <a:rPr lang="en-US" sz="1200" b="0" i="0" baseline="0" dirty="0">
                <a:effectLst/>
              </a:rPr>
              <a:t> parties, this </a:t>
            </a:r>
            <a:r>
              <a:rPr lang="en-US" sz="1200" b="0" i="0" dirty="0">
                <a:effectLst/>
              </a:rPr>
              <a:t>slide must</a:t>
            </a:r>
            <a:r>
              <a:rPr lang="en-US" sz="1200" b="0" i="0" baseline="0" dirty="0">
                <a:effectLst/>
              </a:rPr>
              <a:t> be included immediately after the title slide.</a:t>
            </a:r>
            <a:endParaRPr lang="en-US" sz="1350" b="0" i="0" kern="1200" dirty="0">
              <a:solidFill>
                <a:schemeClr val="tx1"/>
              </a:solidFill>
              <a:effectLst/>
              <a:latin typeface="+mn-lt"/>
              <a:ea typeface="+mn-ea"/>
              <a:cs typeface="+mn-cs"/>
            </a:endParaRPr>
          </a:p>
          <a:p>
            <a:pPr marL="214313" lvl="0" indent="-214313">
              <a:buFont typeface="Arial" charset="0"/>
              <a:buChar char="•"/>
            </a:pPr>
            <a:r>
              <a:rPr lang="en-US" sz="1350" b="0" i="0" kern="1200" dirty="0">
                <a:solidFill>
                  <a:schemeClr val="tx1"/>
                </a:solidFill>
                <a:effectLst/>
                <a:latin typeface="+mn-lt"/>
                <a:ea typeface="+mn-ea"/>
                <a:cs typeface="+mn-cs"/>
              </a:rPr>
              <a:t>O</a:t>
            </a:r>
            <a:r>
              <a:rPr lang="en-US" sz="1200" b="0" i="0" dirty="0">
                <a:effectLst/>
              </a:rPr>
              <a:t>nly share confidential information on a “need-to-know” basis and make sure the audience members are bound by non-disclosure or confidentiality agreements. </a:t>
            </a:r>
          </a:p>
          <a:p>
            <a:pPr marL="214313" lvl="0" indent="-214313">
              <a:buFont typeface="Arial" charset="0"/>
              <a:buChar char="•"/>
            </a:pPr>
            <a:r>
              <a:rPr lang="en-US" sz="1350" b="0" i="0" dirty="0">
                <a:effectLst/>
              </a:rPr>
              <a:t>Before disclosing any customer or other third party names, logos or use cases, confirm with Marketing that we have the right consents.</a:t>
            </a:r>
            <a:r>
              <a:rPr lang="en-US" sz="1200" b="0" i="0" dirty="0">
                <a:effectLst/>
              </a:rPr>
              <a:t> </a:t>
            </a:r>
          </a:p>
          <a:p>
            <a:pPr marL="214313" lvl="0" indent="-214313">
              <a:buFont typeface="Arial" charset="0"/>
              <a:buChar char="•"/>
            </a:pPr>
            <a:r>
              <a:rPr lang="en-US" sz="1350" b="0" i="0" dirty="0">
                <a:effectLst/>
              </a:rPr>
              <a:t>Don’t bash the competition. If making comparisons between Splunk and our competitors, stick to the facts.</a:t>
            </a:r>
            <a:r>
              <a:rPr lang="en-US" sz="1200" b="0" i="0" dirty="0">
                <a:effectLst/>
              </a:rPr>
              <a:t> </a:t>
            </a:r>
          </a:p>
          <a:p>
            <a:pPr marL="214313" lvl="0" indent="-214313">
              <a:buFont typeface="Arial" charset="0"/>
              <a:buChar char="•"/>
            </a:pPr>
            <a:r>
              <a:rPr lang="en-US" sz="1350" b="0" i="0" dirty="0">
                <a:effectLst/>
              </a:rPr>
              <a:t>Make sure all statements are not overstated and are supported by facts.</a:t>
            </a:r>
            <a:r>
              <a:rPr lang="en-US" sz="1200" b="0" i="0" dirty="0">
                <a:effectLst/>
              </a:rPr>
              <a:t> </a:t>
            </a:r>
          </a:p>
        </p:txBody>
      </p:sp>
      <p:sp>
        <p:nvSpPr>
          <p:cNvPr id="6" name="TextBox 5"/>
          <p:cNvSpPr txBox="1"/>
          <p:nvPr/>
        </p:nvSpPr>
        <p:spPr>
          <a:xfrm>
            <a:off x="4881282" y="5577166"/>
            <a:ext cx="4457702" cy="1523494"/>
          </a:xfrm>
          <a:prstGeom prst="rect">
            <a:avLst/>
          </a:prstGeom>
          <a:noFill/>
        </p:spPr>
        <p:txBody>
          <a:bodyPr wrap="square" lIns="0" tIns="0" rIns="0" bIns="0" rtlCol="0">
            <a:spAutoFit/>
          </a:bodyPr>
          <a:lstStyle/>
          <a:p>
            <a:pPr lvl="0"/>
            <a:r>
              <a:rPr lang="en-US" sz="1350" b="1" kern="1200" dirty="0">
                <a:solidFill>
                  <a:schemeClr val="tx1"/>
                </a:solidFill>
                <a:effectLst/>
                <a:latin typeface="+mn-lt"/>
                <a:ea typeface="+mn-ea"/>
                <a:cs typeface="+mn-cs"/>
              </a:rPr>
              <a:t>Confidential</a:t>
            </a:r>
            <a:r>
              <a:rPr lang="en-US" sz="1350" b="1" kern="1200" baseline="0" dirty="0">
                <a:solidFill>
                  <a:schemeClr val="tx1"/>
                </a:solidFill>
                <a:effectLst/>
                <a:latin typeface="+mn-lt"/>
                <a:ea typeface="+mn-ea"/>
                <a:cs typeface="+mn-cs"/>
              </a:rPr>
              <a:t> Information</a:t>
            </a:r>
            <a:endParaRPr lang="en-US" sz="1350" b="1" kern="1200" dirty="0">
              <a:solidFill>
                <a:schemeClr val="tx1"/>
              </a:solidFill>
              <a:effectLst/>
              <a:latin typeface="+mn-lt"/>
              <a:ea typeface="+mn-ea"/>
              <a:cs typeface="+mn-cs"/>
            </a:endParaRPr>
          </a:p>
          <a:p>
            <a:pPr marL="214313" lvl="0" indent="-214313">
              <a:buFont typeface="Arial" charset="0"/>
              <a:buChar char="•"/>
            </a:pPr>
            <a:r>
              <a:rPr lang="en-US" sz="1350" kern="1200" dirty="0">
                <a:solidFill>
                  <a:schemeClr val="tx1"/>
                </a:solidFill>
                <a:effectLst/>
                <a:latin typeface="+mn-lt"/>
                <a:ea typeface="+mn-ea"/>
                <a:cs typeface="+mn-cs"/>
              </a:rPr>
              <a:t>I</a:t>
            </a:r>
            <a:r>
              <a:rPr lang="en-US" sz="1200" dirty="0">
                <a:effectLst/>
              </a:rPr>
              <a:t>f the presentation contains confidential information, a confidentiality notice must appear on every slide.</a:t>
            </a:r>
            <a:r>
              <a:rPr lang="en-US" sz="1200" baseline="0" dirty="0">
                <a:effectLst/>
              </a:rPr>
              <a:t> Please contact </a:t>
            </a:r>
            <a:r>
              <a:rPr lang="en-US" sz="1200" baseline="0" dirty="0">
                <a:effectLst/>
                <a:hlinkClick r:id="rId2"/>
              </a:rPr>
              <a:t>powerpoint@splunk.com</a:t>
            </a:r>
            <a:r>
              <a:rPr lang="en-US" sz="1200" baseline="0" dirty="0">
                <a:effectLst/>
              </a:rPr>
              <a:t> for help implementing this notice: Confidential information. Do not distribute.</a:t>
            </a:r>
            <a:endParaRPr lang="en-US" sz="1200" dirty="0">
              <a:effectLst/>
            </a:endParaRPr>
          </a:p>
          <a:p>
            <a:pPr marL="214313" indent="-214313">
              <a:buFont typeface="Arial" charset="0"/>
              <a:buChar char="•"/>
            </a:pPr>
            <a:r>
              <a:rPr lang="en-US" sz="1200" dirty="0">
                <a:effectLst/>
              </a:rPr>
              <a:t>Examples of confidential information:</a:t>
            </a:r>
            <a:r>
              <a:rPr lang="en-US" sz="1200" baseline="0" dirty="0">
                <a:effectLst/>
              </a:rPr>
              <a:t>  </a:t>
            </a:r>
            <a:r>
              <a:rPr lang="en-US" sz="1200" dirty="0">
                <a:effectLst/>
              </a:rPr>
              <a:t>financial results, strategic business and marketing plans, product launches and roadmaps, customer lists and use cases. </a:t>
            </a:r>
          </a:p>
        </p:txBody>
      </p:sp>
      <p:sp>
        <p:nvSpPr>
          <p:cNvPr id="5" name="TextBox 4"/>
          <p:cNvSpPr txBox="1"/>
          <p:nvPr/>
        </p:nvSpPr>
        <p:spPr>
          <a:xfrm>
            <a:off x="3148209" y="5234269"/>
            <a:ext cx="2807243" cy="276999"/>
          </a:xfrm>
          <a:prstGeom prst="rect">
            <a:avLst/>
          </a:prstGeom>
          <a:noFill/>
        </p:spPr>
        <p:txBody>
          <a:bodyPr wrap="none" lIns="0" tIns="0" rIns="0" bIns="0" rtlCol="0">
            <a:spAutoFit/>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800" b="1" i="0">
                <a:solidFill>
                  <a:srgbClr val="C00000"/>
                </a:solidFill>
              </a:rPr>
              <a:t>NOTICE </a:t>
            </a:r>
            <a:r>
              <a:rPr lang="en-US" sz="1800" b="1" i="0" baseline="0">
                <a:solidFill>
                  <a:srgbClr val="C00000"/>
                </a:solidFill>
              </a:rPr>
              <a:t>FROM SPLUNK</a:t>
            </a:r>
            <a:r>
              <a:rPr lang="en-US" sz="1800" b="1" i="0">
                <a:solidFill>
                  <a:srgbClr val="C00000"/>
                </a:solidFill>
              </a:rPr>
              <a:t> LEGAL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5" y="1"/>
            <a:ext cx="9144006" cy="5143502"/>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5" y="1"/>
            <a:ext cx="9144006" cy="5143502"/>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3" name="TextBox 2"/>
          <p:cNvSpPr txBox="1"/>
          <p:nvPr/>
        </p:nvSpPr>
        <p:spPr>
          <a:xfrm>
            <a:off x="260430" y="190982"/>
            <a:ext cx="1691297" cy="323165"/>
          </a:xfrm>
          <a:prstGeom prst="rect">
            <a:avLst/>
          </a:prstGeom>
          <a:noFill/>
        </p:spPr>
        <p:txBody>
          <a:bodyPr wrap="none" rtlCol="0">
            <a:spAutoFit/>
          </a:bodyPr>
          <a:lstStyle/>
          <a:p>
            <a:r>
              <a:rPr lang="en-US" sz="1500"/>
              <a:t>Grid</a:t>
            </a:r>
            <a:r>
              <a:rPr lang="en-US" sz="1500" baseline="0"/>
              <a:t> and Text sizing</a:t>
            </a:r>
            <a:endParaRPr lang="en-US" sz="1500" dirty="0"/>
          </a:p>
        </p:txBody>
      </p:sp>
      <p:sp>
        <p:nvSpPr>
          <p:cNvPr id="52" name="TextBox 51"/>
          <p:cNvSpPr txBox="1"/>
          <p:nvPr/>
        </p:nvSpPr>
        <p:spPr>
          <a:xfrm>
            <a:off x="260429" y="843520"/>
            <a:ext cx="8554814" cy="3078022"/>
          </a:xfrm>
          <a:prstGeom prst="rect">
            <a:avLst/>
          </a:prstGeom>
          <a:noFill/>
        </p:spPr>
        <p:txBody>
          <a:bodyPr wrap="square" rtlCol="0">
            <a:spAutoFit/>
          </a:bodyPr>
          <a:lstStyle/>
          <a:p>
            <a:pPr>
              <a:lnSpc>
                <a:spcPct val="95000"/>
              </a:lnSpc>
              <a:spcBef>
                <a:spcPts val="450"/>
              </a:spcBef>
              <a:spcAft>
                <a:spcPts val="225"/>
              </a:spcAft>
            </a:pPr>
            <a:r>
              <a:rPr lang="en-US" sz="4500" dirty="0"/>
              <a:t>Section Titles, 60pt,</a:t>
            </a:r>
            <a:r>
              <a:rPr lang="en-US" sz="4500" baseline="0" dirty="0"/>
              <a:t> Black</a:t>
            </a:r>
            <a:endParaRPr lang="en-US" sz="4500" dirty="0"/>
          </a:p>
          <a:p>
            <a:pPr>
              <a:lnSpc>
                <a:spcPct val="95000"/>
              </a:lnSpc>
              <a:spcBef>
                <a:spcPts val="450"/>
              </a:spcBef>
              <a:spcAft>
                <a:spcPts val="225"/>
              </a:spcAft>
            </a:pPr>
            <a:r>
              <a:rPr lang="en-US" sz="2700" b="1" dirty="0"/>
              <a:t>Page</a:t>
            </a:r>
            <a:r>
              <a:rPr lang="en-US" sz="2700" b="1" baseline="0" dirty="0"/>
              <a:t> Titles, 36pt, Bold, Black</a:t>
            </a:r>
          </a:p>
          <a:p>
            <a:pPr>
              <a:lnSpc>
                <a:spcPct val="95000"/>
              </a:lnSpc>
              <a:spcBef>
                <a:spcPts val="450"/>
              </a:spcBef>
              <a:spcAft>
                <a:spcPts val="225"/>
              </a:spcAft>
            </a:pPr>
            <a:r>
              <a:rPr lang="en-US" sz="1800" baseline="0" dirty="0">
                <a:solidFill>
                  <a:schemeClr val="accent3"/>
                </a:solidFill>
              </a:rPr>
              <a:t>Sub Titles, 24pt, Gray 80% Accent 3</a:t>
            </a:r>
          </a:p>
          <a:p>
            <a:pPr>
              <a:lnSpc>
                <a:spcPct val="95000"/>
              </a:lnSpc>
              <a:spcBef>
                <a:spcPts val="450"/>
              </a:spcBef>
              <a:spcAft>
                <a:spcPts val="225"/>
              </a:spcAft>
            </a:pPr>
            <a:endParaRPr lang="en-US" sz="1800" baseline="0" dirty="0">
              <a:solidFill>
                <a:schemeClr val="accent3"/>
              </a:solidFill>
            </a:endParaRPr>
          </a:p>
          <a:p>
            <a:pPr>
              <a:lnSpc>
                <a:spcPct val="95000"/>
              </a:lnSpc>
              <a:spcBef>
                <a:spcPts val="450"/>
              </a:spcBef>
              <a:spcAft>
                <a:spcPts val="225"/>
              </a:spcAft>
            </a:pPr>
            <a:r>
              <a:rPr lang="en-US" sz="1800" baseline="0" dirty="0"/>
              <a:t>Standard Text, 24pt, Black</a:t>
            </a:r>
          </a:p>
          <a:p>
            <a:pPr>
              <a:lnSpc>
                <a:spcPct val="95000"/>
              </a:lnSpc>
              <a:spcBef>
                <a:spcPts val="450"/>
              </a:spcBef>
              <a:spcAft>
                <a:spcPts val="225"/>
              </a:spcAft>
            </a:pPr>
            <a:r>
              <a:rPr lang="en-US" sz="1500" baseline="0" dirty="0"/>
              <a:t>Standard Text, 20pt, Black</a:t>
            </a:r>
          </a:p>
          <a:p>
            <a:pPr>
              <a:lnSpc>
                <a:spcPct val="95000"/>
              </a:lnSpc>
              <a:spcBef>
                <a:spcPts val="450"/>
              </a:spcBef>
              <a:spcAft>
                <a:spcPts val="225"/>
              </a:spcAft>
            </a:pPr>
            <a:r>
              <a:rPr lang="en-US" sz="1200" baseline="0" dirty="0"/>
              <a:t>Standard Text, 16pt, Black</a:t>
            </a:r>
          </a:p>
          <a:p>
            <a:endParaRPr lang="en-US" sz="1200" dirty="0"/>
          </a:p>
        </p:txBody>
      </p:sp>
      <p:sp>
        <p:nvSpPr>
          <p:cNvPr id="53" name="TextBox 52"/>
          <p:cNvSpPr txBox="1"/>
          <p:nvPr/>
        </p:nvSpPr>
        <p:spPr>
          <a:xfrm>
            <a:off x="320449" y="4174883"/>
            <a:ext cx="4785734" cy="369332"/>
          </a:xfrm>
          <a:prstGeom prst="rect">
            <a:avLst/>
          </a:prstGeom>
          <a:noFill/>
        </p:spPr>
        <p:txBody>
          <a:bodyPr wrap="none" rtlCol="0">
            <a:spAutoFit/>
          </a:bodyPr>
          <a:lstStyle/>
          <a:p>
            <a:r>
              <a:rPr lang="en-US" sz="1800" b="0" dirty="0"/>
              <a:t>Text</a:t>
            </a:r>
            <a:r>
              <a:rPr lang="en-US" sz="1800" b="0" baseline="0" dirty="0"/>
              <a:t> sizes:   </a:t>
            </a:r>
            <a:r>
              <a:rPr lang="en-US" sz="1800" b="0" dirty="0">
                <a:solidFill>
                  <a:schemeClr val="tx1"/>
                </a:solidFill>
              </a:rPr>
              <a:t>60    48     36     28     24     20    16   14</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504518" y="529390"/>
            <a:ext cx="8134965" cy="409073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TextBox 51"/>
          <p:cNvSpPr txBox="1"/>
          <p:nvPr/>
        </p:nvSpPr>
        <p:spPr bwMode="ltGray">
          <a:xfrm>
            <a:off x="829818" y="1591493"/>
            <a:ext cx="7484364" cy="2065950"/>
          </a:xfrm>
          <a:prstGeom prst="rect">
            <a:avLst/>
          </a:prstGeom>
          <a:noFill/>
        </p:spPr>
        <p:txBody>
          <a:bodyPr wrap="square" rtlCol="0">
            <a:spAutoFit/>
          </a:bodyPr>
          <a:lstStyle/>
          <a:p>
            <a:pPr algn="ctr">
              <a:lnSpc>
                <a:spcPct val="95000"/>
              </a:lnSpc>
              <a:spcBef>
                <a:spcPts val="450"/>
              </a:spcBef>
              <a:spcAft>
                <a:spcPts val="225"/>
              </a:spcAft>
            </a:pPr>
            <a:r>
              <a:rPr lang="en-US" sz="4500" dirty="0">
                <a:solidFill>
                  <a:schemeClr val="bg1"/>
                </a:solidFill>
              </a:rPr>
              <a:t>All master slides after this are </a:t>
            </a:r>
            <a:r>
              <a:rPr lang="en-US" sz="4500" b="1" dirty="0">
                <a:solidFill>
                  <a:schemeClr val="bg1"/>
                </a:solidFill>
              </a:rPr>
              <a:t>not</a:t>
            </a:r>
            <a:r>
              <a:rPr lang="en-US" sz="4500" dirty="0">
                <a:solidFill>
                  <a:schemeClr val="bg1"/>
                </a:solidFill>
              </a:rPr>
              <a:t> part</a:t>
            </a:r>
            <a:r>
              <a:rPr lang="en-US" sz="4500" baseline="0" dirty="0">
                <a:solidFill>
                  <a:schemeClr val="bg1"/>
                </a:solidFill>
              </a:rPr>
              <a:t> of this template. </a:t>
            </a:r>
            <a:r>
              <a:rPr lang="en-US" sz="4500" dirty="0">
                <a:solidFill>
                  <a:schemeClr val="bg1"/>
                </a:solidFill>
              </a:rPr>
              <a:t>Please delete them.</a:t>
            </a:r>
            <a:endParaRPr lang="en-US" sz="1200" dirty="0">
              <a:solidFill>
                <a:schemeClr val="bg1"/>
              </a:solidFill>
            </a:endParaRPr>
          </a:p>
        </p:txBody>
      </p:sp>
      <p:sp>
        <p:nvSpPr>
          <p:cNvPr id="100" name="TextBox 99"/>
          <p:cNvSpPr txBox="1"/>
          <p:nvPr/>
        </p:nvSpPr>
        <p:spPr bwMode="ltGray">
          <a:xfrm>
            <a:off x="1036953" y="740259"/>
            <a:ext cx="7070094" cy="750205"/>
          </a:xfrm>
          <a:prstGeom prst="rect">
            <a:avLst/>
          </a:prstGeom>
          <a:noFill/>
        </p:spPr>
        <p:txBody>
          <a:bodyPr wrap="square" rtlCol="0">
            <a:spAutoFit/>
          </a:bodyPr>
          <a:lstStyle/>
          <a:p>
            <a:pPr algn="ctr">
              <a:lnSpc>
                <a:spcPct val="95000"/>
              </a:lnSpc>
              <a:spcBef>
                <a:spcPts val="450"/>
              </a:spcBef>
              <a:spcAft>
                <a:spcPts val="225"/>
              </a:spcAft>
            </a:pPr>
            <a:r>
              <a:rPr lang="en-US" sz="4500" b="1" dirty="0">
                <a:solidFill>
                  <a:schemeClr val="bg1"/>
                </a:solidFill>
              </a:rPr>
              <a:t>DO NOT USE</a:t>
            </a:r>
            <a:endParaRPr lang="en-US" sz="1200" b="1" dirty="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5035729" y="2126197"/>
            <a:ext cx="3705368" cy="857250"/>
          </a:xfrm>
        </p:spPr>
        <p:txBody>
          <a:bodyPr>
            <a:noAutofit/>
          </a:bodyPr>
          <a:lstStyle>
            <a:lvl1pPr algn="l">
              <a:defRPr sz="3000">
                <a:solidFill>
                  <a:schemeClr val="bg1"/>
                </a:solidFill>
              </a:defRPr>
            </a:lvl1pPr>
          </a:lstStyle>
          <a:p>
            <a:r>
              <a:rPr lang="en-US"/>
              <a:t>Click to edit Master title style</a:t>
            </a:r>
            <a:endParaRPr lang="en-US" dirty="0"/>
          </a:p>
        </p:txBody>
      </p:sp>
      <p:sp>
        <p:nvSpPr>
          <p:cNvPr id="16" name="Text Placeholder 15"/>
          <p:cNvSpPr>
            <a:spLocks noGrp="1"/>
          </p:cNvSpPr>
          <p:nvPr>
            <p:ph type="body" sz="quarter" idx="13"/>
          </p:nvPr>
        </p:nvSpPr>
        <p:spPr>
          <a:xfrm>
            <a:off x="5081583" y="3193256"/>
            <a:ext cx="3697422" cy="487561"/>
          </a:xfrm>
          <a:prstGeom prst="rect">
            <a:avLst/>
          </a:prstGeom>
        </p:spPr>
        <p:txBody>
          <a:bodyPr lIns="51426" tIns="25713" rIns="51426" bIns="25713">
            <a:normAutofit/>
          </a:bodyPr>
          <a:lstStyle>
            <a:lvl1pPr marL="0" indent="0">
              <a:buFontTx/>
              <a:buNone/>
              <a:defRPr sz="2000">
                <a:solidFill>
                  <a:schemeClr val="bg1"/>
                </a:solidFill>
              </a:defRPr>
            </a:lvl1pPr>
            <a:lvl2pPr marL="257129" indent="0">
              <a:buFontTx/>
              <a:buNone/>
              <a:defRPr>
                <a:solidFill>
                  <a:schemeClr val="bg1"/>
                </a:solidFill>
              </a:defRPr>
            </a:lvl2pPr>
            <a:lvl3pPr marL="553542" indent="0">
              <a:buFontTx/>
              <a:buNone/>
              <a:defRPr>
                <a:solidFill>
                  <a:schemeClr val="bg1"/>
                </a:solidFill>
              </a:defRPr>
            </a:lvl3pPr>
            <a:lvl4pPr marL="719962" indent="0">
              <a:buFontTx/>
              <a:buNone/>
              <a:defRPr>
                <a:solidFill>
                  <a:schemeClr val="bg1"/>
                </a:solidFill>
              </a:defRPr>
            </a:lvl4pPr>
            <a:lvl5pPr marL="647966" indent="0">
              <a:buFontTx/>
              <a:buNone/>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4801191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agenda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1" name="Content Placeholder 10"/>
          <p:cNvSpPr>
            <a:spLocks noGrp="1"/>
          </p:cNvSpPr>
          <p:nvPr>
            <p:ph sz="quarter" idx="14"/>
          </p:nvPr>
        </p:nvSpPr>
        <p:spPr>
          <a:xfrm>
            <a:off x="1195993" y="1205588"/>
            <a:ext cx="6810403" cy="3400226"/>
          </a:xfrm>
          <a:prstGeom prst="rect">
            <a:avLst/>
          </a:prstGeom>
        </p:spPr>
        <p:txBody>
          <a:bodyPr lIns="51426" tIns="25713" rIns="51426" bIns="25713"/>
          <a:lstStyle>
            <a:lvl1pPr marL="0" marR="0" indent="0" algn="l" defTabSz="816334" rtl="0" eaLnBrk="1" fontAlgn="auto" latinLnBrk="0" hangingPunct="1">
              <a:lnSpc>
                <a:spcPct val="150000"/>
              </a:lnSpc>
              <a:spcBef>
                <a:spcPts val="675"/>
              </a:spcBef>
              <a:spcAft>
                <a:spcPts val="0"/>
              </a:spcAft>
              <a:buClrTx/>
              <a:buSzPct val="80000"/>
              <a:buFont typeface="Arial"/>
              <a:buNone/>
              <a:tabLst/>
              <a:defRPr sz="2000"/>
            </a:lvl1pPr>
            <a:lvl2pPr marL="257130" marR="0" indent="0" algn="l" defTabSz="816334" rtl="0" eaLnBrk="1" fontAlgn="auto" latinLnBrk="0" hangingPunct="1">
              <a:lnSpc>
                <a:spcPct val="100000"/>
              </a:lnSpc>
              <a:spcBef>
                <a:spcPts val="0"/>
              </a:spcBef>
              <a:spcAft>
                <a:spcPts val="0"/>
              </a:spcAft>
              <a:buClrTx/>
              <a:buSzTx/>
              <a:buFontTx/>
              <a:buNone/>
              <a:tabLst/>
              <a:defRPr sz="1800"/>
            </a:lvl2pPr>
            <a:lvl3pPr marL="553542" marR="0" indent="0" algn="l" defTabSz="816334" rtl="0" eaLnBrk="1" fontAlgn="auto" latinLnBrk="0" hangingPunct="1">
              <a:lnSpc>
                <a:spcPct val="100000"/>
              </a:lnSpc>
              <a:spcBef>
                <a:spcPts val="0"/>
              </a:spcBef>
              <a:spcAft>
                <a:spcPts val="0"/>
              </a:spcAft>
              <a:buClr>
                <a:srgbClr val="7F7F7F"/>
              </a:buClr>
              <a:buSzPct val="100000"/>
              <a:buFontTx/>
              <a:buNone/>
              <a:tabLst/>
              <a:defRPr sz="2000"/>
            </a:lvl3pPr>
            <a:lvl4pPr marL="722283" marR="0" indent="0" algn="l" defTabSz="816334" rtl="0" eaLnBrk="1" fontAlgn="auto" latinLnBrk="0" hangingPunct="1">
              <a:lnSpc>
                <a:spcPct val="100000"/>
              </a:lnSpc>
              <a:spcBef>
                <a:spcPts val="0"/>
              </a:spcBef>
              <a:spcAft>
                <a:spcPts val="0"/>
              </a:spcAft>
              <a:buClrTx/>
              <a:buSzTx/>
              <a:buFontTx/>
              <a:buNone/>
              <a:tabLst/>
              <a:defRPr sz="2200"/>
            </a:lvl4pPr>
            <a:lvl5pPr>
              <a:defRPr sz="2300"/>
            </a:lvl5pPr>
          </a:lstStyle>
          <a:p>
            <a:pPr lvl="0"/>
            <a:r>
              <a:rPr lang="en-US"/>
              <a:t>Click to edit Master text styles</a:t>
            </a:r>
          </a:p>
          <a:p>
            <a:pPr lvl="1"/>
            <a:r>
              <a:rPr lang="en-US"/>
              <a:t>Second level</a:t>
            </a:r>
          </a:p>
        </p:txBody>
      </p:sp>
      <p:sp>
        <p:nvSpPr>
          <p:cNvPr id="4" name="Slide Number Placeholder 3"/>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8502594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10"/>
          <p:cNvSpPr>
            <a:spLocks noGrp="1"/>
          </p:cNvSpPr>
          <p:nvPr>
            <p:ph sz="quarter" idx="14"/>
          </p:nvPr>
        </p:nvSpPr>
        <p:spPr>
          <a:xfrm>
            <a:off x="288836" y="980197"/>
            <a:ext cx="6575322" cy="3557179"/>
          </a:xfrm>
          <a:prstGeom prst="rect">
            <a:avLst/>
          </a:prstGeom>
        </p:spPr>
        <p:txBody>
          <a:bodyPr lIns="51426" tIns="25713" rIns="51426" bIns="25713"/>
          <a:lstStyle>
            <a:lvl1pPr marL="342900" marR="0" indent="-342900" algn="l" defTabSz="816334" rtl="0" eaLnBrk="1" fontAlgn="auto" latinLnBrk="0" hangingPunct="1">
              <a:lnSpc>
                <a:spcPct val="100000"/>
              </a:lnSpc>
              <a:spcBef>
                <a:spcPts val="675"/>
              </a:spcBef>
              <a:spcAft>
                <a:spcPts val="400"/>
              </a:spcAft>
              <a:buClr>
                <a:schemeClr val="accent4">
                  <a:lumMod val="75000"/>
                </a:schemeClr>
              </a:buClr>
              <a:buSzPct val="90000"/>
              <a:buFont typeface="Lucida Grande"/>
              <a:buChar char="●"/>
              <a:tabLst/>
              <a:defRPr/>
            </a:lvl1pPr>
            <a:lvl2pPr marL="517525" marR="0" indent="-290513" algn="l" defTabSz="816334" rtl="0" eaLnBrk="1" fontAlgn="auto" latinLnBrk="0" hangingPunct="1">
              <a:lnSpc>
                <a:spcPct val="100000"/>
              </a:lnSpc>
              <a:spcBef>
                <a:spcPts val="0"/>
              </a:spcBef>
              <a:spcAft>
                <a:spcPts val="400"/>
              </a:spcAft>
              <a:buClrTx/>
              <a:buSzPct val="100000"/>
              <a:buFont typeface="Lucida Grande"/>
              <a:buChar char="–"/>
              <a:tabLst/>
              <a:defRPr/>
            </a:lvl2pPr>
            <a:lvl3pPr marL="688975" marR="0" indent="-234950" algn="l" defTabSz="816334" rtl="0" eaLnBrk="1" fontAlgn="auto" latinLnBrk="0" hangingPunct="1">
              <a:lnSpc>
                <a:spcPct val="100000"/>
              </a:lnSpc>
              <a:spcBef>
                <a:spcPts val="0"/>
              </a:spcBef>
              <a:spcAft>
                <a:spcPts val="400"/>
              </a:spcAft>
              <a:buClr>
                <a:schemeClr val="tx2">
                  <a:lumMod val="50000"/>
                  <a:lumOff val="50000"/>
                </a:schemeClr>
              </a:buClr>
              <a:buSzPct val="90000"/>
              <a:buFont typeface="Lucida Grande"/>
              <a:buChar char="‣"/>
              <a:tabLst/>
              <a:defRPr/>
            </a:lvl3pPr>
            <a:lvl4pPr marL="1089025" marR="0" indent="-227013" algn="l" defTabSz="816334" rtl="0" eaLnBrk="1" fontAlgn="auto" latinLnBrk="0" hangingPunct="1">
              <a:lnSpc>
                <a:spcPct val="100000"/>
              </a:lnSpc>
              <a:spcBef>
                <a:spcPts val="400"/>
              </a:spcBef>
              <a:spcAft>
                <a:spcPts val="400"/>
              </a:spcAft>
              <a:buClrTx/>
              <a:buSzPct val="100000"/>
              <a:buFont typeface="Lucida Grande"/>
              <a:buChar char="–"/>
              <a:tabLst/>
              <a:defRPr baseline="0"/>
            </a:lvl4pPr>
            <a:lvl5pPr marL="1316038" indent="-173038">
              <a:lnSpc>
                <a:spcPct val="100000"/>
              </a:lnSpc>
              <a:spcBef>
                <a:spcPts val="300"/>
              </a:spcBef>
              <a:spcAft>
                <a:spcPts val="400"/>
              </a:spcAft>
              <a:buClr>
                <a:schemeClr val="tx2">
                  <a:lumMod val="50000"/>
                  <a:lumOff val="50000"/>
                </a:schemeClr>
              </a:buClr>
              <a:buFont typeface="Arial"/>
              <a:buChar char="•"/>
              <a:defRPr baseline="0"/>
            </a:lvl5pPr>
            <a:lvl6pPr marL="2040835" indent="0">
              <a:buNone/>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Slide Number Placeholder 4"/>
          <p:cNvSpPr>
            <a:spLocks noGrp="1"/>
          </p:cNvSpPr>
          <p:nvPr>
            <p:ph type="sldNum" sz="quarter" idx="15"/>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95366631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sp>
        <p:nvSpPr>
          <p:cNvPr id="16" name="Title 5"/>
          <p:cNvSpPr>
            <a:spLocks noGrp="1"/>
          </p:cNvSpPr>
          <p:nvPr>
            <p:ph type="title"/>
          </p:nvPr>
        </p:nvSpPr>
        <p:spPr>
          <a:xfrm>
            <a:off x="5035729" y="2126197"/>
            <a:ext cx="3705368" cy="857250"/>
          </a:xfrm>
        </p:spPr>
        <p:txBody>
          <a:bodyPr>
            <a:noAutofit/>
          </a:bodyPr>
          <a:lstStyle>
            <a:lvl1pPr algn="l">
              <a:defRPr sz="3000" baseline="0">
                <a:solidFill>
                  <a:schemeClr val="bg1"/>
                </a:solidFill>
              </a:defRPr>
            </a:lvl1pPr>
          </a:lstStyle>
          <a:p>
            <a:r>
              <a:rPr lang="en-US"/>
              <a:t>Click to edit Master title style</a:t>
            </a:r>
            <a:endParaRPr lang="en-US"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4" name="Picture 8" descr="logo_splunk_W.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59923141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No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52632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4790023" y="232795"/>
            <a:ext cx="4011930" cy="4195112"/>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dirty="0"/>
              <a:t>Subject: Slide Title</a:t>
            </a:r>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Content Placeholder 2"/>
          <p:cNvSpPr>
            <a:spLocks noGrp="1"/>
          </p:cNvSpPr>
          <p:nvPr>
            <p:ph sz="half" idx="12" hasCustomPrompt="1"/>
          </p:nvPr>
        </p:nvSpPr>
        <p:spPr>
          <a:xfrm>
            <a:off x="4790023" y="232794"/>
            <a:ext cx="4011930" cy="4195113"/>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image" Target="../media/image1.emf"/><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image" Target="../media/image2.png"/><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6"/>
          <a:stretch>
            <a:fillRect/>
          </a:stretch>
        </p:blipFill>
        <p:spPr>
          <a:xfrm>
            <a:off x="7309249" y="4776433"/>
            <a:ext cx="1605199" cy="223165"/>
          </a:xfrm>
          <a:prstGeom prst="rect">
            <a:avLst/>
          </a:prstGeom>
        </p:spPr>
      </p:pic>
      <p:pic>
        <p:nvPicPr>
          <p:cNvPr id="109" name="Picture 108"/>
          <p:cNvPicPr>
            <a:picLocks noChangeAspect="1"/>
          </p:cNvPicPr>
          <p:nvPr/>
        </p:nvPicPr>
        <p:blipFill>
          <a:blip r:embed="rId57"/>
          <a:stretch>
            <a:fillRect/>
          </a:stretch>
        </p:blipFill>
        <p:spPr>
          <a:xfrm>
            <a:off x="0" y="0"/>
            <a:ext cx="9144000" cy="5143500"/>
          </a:xfrm>
          <a:prstGeom prst="rect">
            <a:avLst/>
          </a:prstGeom>
        </p:spPr>
      </p:pic>
      <p:sp>
        <p:nvSpPr>
          <p:cNvPr id="15" name="Title Placeholder 14"/>
          <p:cNvSpPr>
            <a:spLocks noGrp="1"/>
          </p:cNvSpPr>
          <p:nvPr>
            <p:ph type="title"/>
          </p:nvPr>
        </p:nvSpPr>
        <p:spPr>
          <a:xfrm>
            <a:off x="342047" y="232795"/>
            <a:ext cx="8459906" cy="674947"/>
          </a:xfrm>
          <a:prstGeom prst="rect">
            <a:avLst/>
          </a:prstGeom>
        </p:spPr>
        <p:txBody>
          <a:bodyPr vert="horz" lIns="0" tIns="82296" rIns="0" bIns="0" rtlCol="0" anchor="t" anchorCtr="0">
            <a:noAutofit/>
          </a:bodyPr>
          <a:lstStyle/>
          <a:p>
            <a:r>
              <a:rPr lang="en-US"/>
              <a:t>Click to edit Master title style</a:t>
            </a:r>
            <a:endParaRPr lang="en-US" dirty="0"/>
          </a:p>
        </p:txBody>
      </p:sp>
      <p:sp>
        <p:nvSpPr>
          <p:cNvPr id="16" name="Text Placeholder 15"/>
          <p:cNvSpPr>
            <a:spLocks noGrp="1"/>
          </p:cNvSpPr>
          <p:nvPr>
            <p:ph type="body" idx="1"/>
          </p:nvPr>
        </p:nvSpPr>
        <p:spPr>
          <a:xfrm>
            <a:off x="342047" y="952804"/>
            <a:ext cx="8459904" cy="3475103"/>
          </a:xfrm>
          <a:prstGeom prst="rect">
            <a:avLst/>
          </a:prstGeom>
        </p:spPr>
        <p:txBody>
          <a:bodyPr vert="horz" lIns="0" tIns="182880" rIns="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5365376" y="26149"/>
            <a:ext cx="3775397"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9" name="TextBox 8"/>
          <p:cNvSpPr txBox="1"/>
          <p:nvPr/>
        </p:nvSpPr>
        <p:spPr>
          <a:xfrm>
            <a:off x="5022477" y="-3635897"/>
            <a:ext cx="4118296" cy="184666"/>
          </a:xfrm>
          <a:prstGeom prst="rect">
            <a:avLst/>
          </a:prstGeom>
          <a:noFill/>
        </p:spPr>
        <p:txBody>
          <a:bodyPr wrap="square" rtlCol="0">
            <a:spAutoFit/>
          </a:bodyPr>
          <a:lstStyle/>
          <a:p>
            <a:pPr algn="r"/>
            <a:r>
              <a:rPr lang="en-US" sz="600" cap="all" spc="75" dirty="0">
                <a:solidFill>
                  <a:srgbClr val="515151"/>
                </a:solidFill>
              </a:rPr>
              <a:t>© 2017 Splunk Inc. Confidential information. Do not distribute.</a:t>
            </a:r>
          </a:p>
        </p:txBody>
      </p:sp>
    </p:spTree>
    <p:extLst>
      <p:ext uri="{BB962C8B-B14F-4D97-AF65-F5344CB8AC3E}">
        <p14:creationId xmlns:p14="http://schemas.microsoft.com/office/powerpoint/2010/main" val="386522642"/>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 id="2147483822" r:id="rId26"/>
    <p:sldLayoutId id="2147483823" r:id="rId27"/>
    <p:sldLayoutId id="2147483824" r:id="rId28"/>
    <p:sldLayoutId id="2147483825" r:id="rId29"/>
    <p:sldLayoutId id="2147483826" r:id="rId30"/>
    <p:sldLayoutId id="2147483827" r:id="rId31"/>
    <p:sldLayoutId id="2147483828" r:id="rId32"/>
    <p:sldLayoutId id="2147483829" r:id="rId33"/>
    <p:sldLayoutId id="2147483830" r:id="rId34"/>
    <p:sldLayoutId id="2147483831" r:id="rId35"/>
    <p:sldLayoutId id="2147483832" r:id="rId36"/>
    <p:sldLayoutId id="2147483833" r:id="rId37"/>
    <p:sldLayoutId id="2147483834" r:id="rId38"/>
    <p:sldLayoutId id="2147483835" r:id="rId39"/>
    <p:sldLayoutId id="2147483836" r:id="rId40"/>
    <p:sldLayoutId id="2147483837" r:id="rId41"/>
    <p:sldLayoutId id="2147483838" r:id="rId42"/>
    <p:sldLayoutId id="2147483839" r:id="rId43"/>
    <p:sldLayoutId id="2147483840" r:id="rId44"/>
    <p:sldLayoutId id="2147483841" r:id="rId45"/>
    <p:sldLayoutId id="2147483842" r:id="rId46"/>
    <p:sldLayoutId id="2147483843" r:id="rId47"/>
    <p:sldLayoutId id="2147483844" r:id="rId48"/>
    <p:sldLayoutId id="2147483845" r:id="rId49"/>
    <p:sldLayoutId id="2147483846" r:id="rId50"/>
    <p:sldLayoutId id="2147483847" r:id="rId51"/>
    <p:sldLayoutId id="2147483848" r:id="rId52"/>
    <p:sldLayoutId id="2147483849" r:id="rId53"/>
    <p:sldLayoutId id="2147483795" r:id="rId5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685800" rtl="0" eaLnBrk="1" latinLnBrk="0" hangingPunct="1">
        <a:lnSpc>
          <a:spcPct val="86000"/>
        </a:lnSpc>
        <a:spcBef>
          <a:spcPct val="0"/>
        </a:spcBef>
        <a:buNone/>
        <a:tabLst>
          <a:tab pos="2701529" algn="l"/>
        </a:tabLst>
        <a:defRPr sz="2700" b="1" kern="1200">
          <a:solidFill>
            <a:schemeClr val="tx1"/>
          </a:solidFill>
          <a:latin typeface="+mj-lt"/>
          <a:ea typeface="+mj-ea"/>
          <a:cs typeface="+mj-cs"/>
        </a:defRPr>
      </a:lvl1pPr>
    </p:titleStyle>
    <p:bodyStyle>
      <a:lvl1pPr marL="216694" marR="0" indent="-216694" algn="l" defTabSz="685800" rtl="0" eaLnBrk="1" fontAlgn="auto" latinLnBrk="0" hangingPunct="1">
        <a:lnSpc>
          <a:spcPct val="92000"/>
        </a:lnSpc>
        <a:spcBef>
          <a:spcPts val="450"/>
        </a:spcBef>
        <a:spcAft>
          <a:spcPts val="225"/>
        </a:spcAft>
        <a:buClr>
          <a:schemeClr val="accent1"/>
        </a:buClr>
        <a:buSzPct val="70000"/>
        <a:buFont typeface=".LucidaGrandeUI" charset="0"/>
        <a:buChar char="▶"/>
        <a:tabLst/>
        <a:defRPr sz="1800" kern="1200">
          <a:solidFill>
            <a:schemeClr val="tx1"/>
          </a:solidFill>
          <a:latin typeface="+mn-lt"/>
          <a:ea typeface="+mn-ea"/>
          <a:cs typeface="+mn-cs"/>
        </a:defRPr>
      </a:lvl1pPr>
      <a:lvl2pPr marL="382191"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2pPr>
      <a:lvl3pPr marL="556022"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3pPr>
      <a:lvl4pPr marL="728663" marR="0" indent="-172641"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200" kern="1200">
          <a:solidFill>
            <a:schemeClr val="tx2"/>
          </a:solidFill>
          <a:latin typeface="+mn-lt"/>
          <a:ea typeface="+mn-ea"/>
          <a:cs typeface="+mn-cs"/>
        </a:defRPr>
      </a:lvl4pPr>
      <a:lvl5pPr marL="0" marR="0" indent="0"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500" kern="1200" baseline="0">
          <a:solidFill>
            <a:schemeClr val="accent1"/>
          </a:solidFill>
          <a:latin typeface="+mn-lt"/>
          <a:ea typeface="+mn-ea"/>
          <a:cs typeface="+mn-cs"/>
        </a:defRPr>
      </a:lvl5pPr>
      <a:lvl6pPr marL="2381" indent="-2381" algn="l" defTabSz="685800" rtl="0" eaLnBrk="1" latinLnBrk="0" hangingPunct="1">
        <a:lnSpc>
          <a:spcPct val="95000"/>
        </a:lnSpc>
        <a:spcBef>
          <a:spcPts val="450"/>
        </a:spcBef>
        <a:spcAft>
          <a:spcPts val="225"/>
        </a:spcAft>
        <a:buFont typeface="Arial" panose="020B0604020202020204" pitchFamily="34" charset="0"/>
        <a:buChar char="​"/>
        <a:defRPr sz="2100" b="1" kern="1200">
          <a:solidFill>
            <a:schemeClr val="accent1"/>
          </a:solidFill>
          <a:latin typeface="+mn-lt"/>
          <a:ea typeface="+mn-ea"/>
          <a:cs typeface="+mn-cs"/>
        </a:defRPr>
      </a:lvl6pPr>
      <a:lvl7pPr marL="0" indent="2381" algn="l" defTabSz="685800" rtl="0" eaLnBrk="1" latinLnBrk="0" hangingPunct="1">
        <a:lnSpc>
          <a:spcPct val="95000"/>
        </a:lnSpc>
        <a:spcBef>
          <a:spcPts val="450"/>
        </a:spcBef>
        <a:spcAft>
          <a:spcPts val="225"/>
        </a:spcAft>
        <a:buFont typeface="Arial" panose="020B0604020202020204" pitchFamily="34" charset="0"/>
        <a:buChar char="​"/>
        <a:defRPr sz="1800" kern="1200">
          <a:solidFill>
            <a:schemeClr val="tx1"/>
          </a:solidFill>
          <a:latin typeface="+mn-lt"/>
          <a:ea typeface="+mn-ea"/>
          <a:cs typeface="+mn-cs"/>
        </a:defRPr>
      </a:lvl7pPr>
      <a:lvl8pPr marL="2381" indent="-2381" algn="l" defTabSz="685800" rtl="0" eaLnBrk="1" latinLnBrk="0" hangingPunct="1">
        <a:lnSpc>
          <a:spcPct val="95000"/>
        </a:lnSpc>
        <a:spcBef>
          <a:spcPts val="450"/>
        </a:spcBef>
        <a:spcAft>
          <a:spcPts val="225"/>
        </a:spcAft>
        <a:buFont typeface="Arial" panose="020B0604020202020204" pitchFamily="34" charset="0"/>
        <a:buChar char="​"/>
        <a:defRPr sz="1500" kern="1200">
          <a:solidFill>
            <a:schemeClr val="tx1"/>
          </a:solidFill>
          <a:latin typeface="+mn-lt"/>
          <a:ea typeface="+mn-ea"/>
          <a:cs typeface="+mn-cs"/>
        </a:defRPr>
      </a:lvl8pPr>
      <a:lvl9pPr marL="0" indent="0" algn="l" defTabSz="685800" rtl="0" eaLnBrk="1" latinLnBrk="0" hangingPunct="1">
        <a:lnSpc>
          <a:spcPct val="95000"/>
        </a:lnSpc>
        <a:spcBef>
          <a:spcPts val="450"/>
        </a:spcBef>
        <a:spcAft>
          <a:spcPts val="225"/>
        </a:spcAft>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5.sv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5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5B3B4A1-1371-5D47-99E7-65AF9DC06D17}"/>
              </a:ext>
            </a:extLst>
          </p:cNvPr>
          <p:cNvSpPr>
            <a:spLocks noGrp="1"/>
          </p:cNvSpPr>
          <p:nvPr>
            <p:ph type="title"/>
          </p:nvPr>
        </p:nvSpPr>
        <p:spPr>
          <a:xfrm>
            <a:off x="506462" y="237510"/>
            <a:ext cx="8084086" cy="2154865"/>
          </a:xfrm>
        </p:spPr>
        <p:txBody>
          <a:bodyPr/>
          <a:lstStyle/>
          <a:p>
            <a:r>
              <a:rPr lang="en-US" dirty="0"/>
              <a:t>Cooking with GCP and Splunk</a:t>
            </a:r>
          </a:p>
        </p:txBody>
      </p:sp>
      <p:sp>
        <p:nvSpPr>
          <p:cNvPr id="16" name="Text Placeholder 2">
            <a:extLst>
              <a:ext uri="{FF2B5EF4-FFF2-40B4-BE49-F238E27FC236}">
                <a16:creationId xmlns:a16="http://schemas.microsoft.com/office/drawing/2014/main" id="{355CAA26-9A4D-C542-9DDB-1307896E03EB}"/>
              </a:ext>
            </a:extLst>
          </p:cNvPr>
          <p:cNvSpPr>
            <a:spLocks noGrp="1"/>
          </p:cNvSpPr>
          <p:nvPr>
            <p:ph type="body" sz="quarter" idx="12"/>
          </p:nvPr>
        </p:nvSpPr>
        <p:spPr>
          <a:xfrm>
            <a:off x="506461" y="2535215"/>
            <a:ext cx="5813952" cy="741210"/>
          </a:xfrm>
        </p:spPr>
        <p:txBody>
          <a:bodyPr/>
          <a:lstStyle/>
          <a:p>
            <a:r>
              <a:rPr lang="en-US" dirty="0"/>
              <a:t>Module 0: Overview Module</a:t>
            </a:r>
          </a:p>
        </p:txBody>
      </p:sp>
      <p:pic>
        <p:nvPicPr>
          <p:cNvPr id="17" name="Graphic 16">
            <a:extLst>
              <a:ext uri="{FF2B5EF4-FFF2-40B4-BE49-F238E27FC236}">
                <a16:creationId xmlns:a16="http://schemas.microsoft.com/office/drawing/2014/main" id="{75BA6BE8-0F9F-9645-853E-D61D482C89B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12779" y="4074766"/>
            <a:ext cx="1564434" cy="965533"/>
          </a:xfrm>
          <a:prstGeom prst="rect">
            <a:avLst/>
          </a:prstGeom>
        </p:spPr>
      </p:pic>
      <p:sp>
        <p:nvSpPr>
          <p:cNvPr id="18" name="Rectangle 17">
            <a:extLst>
              <a:ext uri="{FF2B5EF4-FFF2-40B4-BE49-F238E27FC236}">
                <a16:creationId xmlns:a16="http://schemas.microsoft.com/office/drawing/2014/main" id="{69E6D178-5D8A-7946-96FD-7006E8B5A0FB}"/>
              </a:ext>
            </a:extLst>
          </p:cNvPr>
          <p:cNvSpPr/>
          <p:nvPr/>
        </p:nvSpPr>
        <p:spPr>
          <a:xfrm>
            <a:off x="428609" y="3003766"/>
            <a:ext cx="4572000" cy="553998"/>
          </a:xfrm>
          <a:prstGeom prst="rect">
            <a:avLst/>
          </a:prstGeom>
        </p:spPr>
        <p:txBody>
          <a:bodyPr>
            <a:spAutoFit/>
          </a:bodyPr>
          <a:lstStyle/>
          <a:p>
            <a:r>
              <a:rPr lang="en-US" sz="1500" dirty="0" err="1">
                <a:latin typeface="Arial" panose="020B0604020202020204" pitchFamily="34" charset="0"/>
                <a:cs typeface="Arial" panose="020B0604020202020204" pitchFamily="34" charset="0"/>
              </a:rPr>
              <a:t>Nic</a:t>
            </a:r>
            <a:r>
              <a:rPr lang="en-US" sz="1500" dirty="0">
                <a:latin typeface="Arial" panose="020B0604020202020204" pitchFamily="34" charset="0"/>
                <a:cs typeface="Arial" panose="020B0604020202020204" pitchFamily="34" charset="0"/>
              </a:rPr>
              <a:t> Stone | Solutions Engineer</a:t>
            </a:r>
          </a:p>
          <a:p>
            <a:r>
              <a:rPr lang="en-US" sz="1500" dirty="0">
                <a:latin typeface="Arial" panose="020B0604020202020204" pitchFamily="34" charset="0"/>
                <a:cs typeface="Arial" panose="020B0604020202020204" pitchFamily="34" charset="0"/>
              </a:rPr>
              <a:t>Global Strategic Alliances Partner Integrations</a:t>
            </a:r>
          </a:p>
        </p:txBody>
      </p:sp>
    </p:spTree>
    <p:extLst>
      <p:ext uri="{BB962C8B-B14F-4D97-AF65-F5344CB8AC3E}">
        <p14:creationId xmlns:p14="http://schemas.microsoft.com/office/powerpoint/2010/main" val="172796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84942"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11" name="Rounded Rectangle 10"/>
          <p:cNvSpPr/>
          <p:nvPr/>
        </p:nvSpPr>
        <p:spPr>
          <a:xfrm>
            <a:off x="2459421" y="640080"/>
            <a:ext cx="316636"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10" name="Rounded Rectangle 9"/>
          <p:cNvSpPr/>
          <p:nvPr/>
        </p:nvSpPr>
        <p:spPr>
          <a:xfrm>
            <a:off x="4005071"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5" name="Rounded Rectangle 4"/>
          <p:cNvSpPr/>
          <p:nvPr/>
        </p:nvSpPr>
        <p:spPr>
          <a:xfrm>
            <a:off x="7835154" y="640080"/>
            <a:ext cx="1029553"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4" name="Rounded Rectangle 3"/>
          <p:cNvSpPr/>
          <p:nvPr/>
        </p:nvSpPr>
        <p:spPr>
          <a:xfrm>
            <a:off x="1740855" y="640081"/>
            <a:ext cx="7061099" cy="41239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2" name="Rounded Rectangle 1"/>
          <p:cNvSpPr/>
          <p:nvPr/>
        </p:nvSpPr>
        <p:spPr>
          <a:xfrm>
            <a:off x="342047" y="640079"/>
            <a:ext cx="2111725" cy="4123945"/>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err="1">
              <a:solidFill>
                <a:schemeClr val="bg1"/>
              </a:solidFill>
            </a:endParaRPr>
          </a:p>
        </p:txBody>
      </p:sp>
      <p:sp>
        <p:nvSpPr>
          <p:cNvPr id="6" name="Title 5"/>
          <p:cNvSpPr>
            <a:spLocks noGrp="1"/>
          </p:cNvSpPr>
          <p:nvPr>
            <p:ph type="title"/>
          </p:nvPr>
        </p:nvSpPr>
        <p:spPr/>
        <p:txBody>
          <a:bodyPr/>
          <a:lstStyle/>
          <a:p>
            <a:r>
              <a:rPr lang="en-US" dirty="0"/>
              <a:t>Cooking Class Overview</a:t>
            </a:r>
          </a:p>
        </p:txBody>
      </p:sp>
      <p:graphicFrame>
        <p:nvGraphicFramePr>
          <p:cNvPr id="9" name="Content Placeholder 8"/>
          <p:cNvGraphicFramePr>
            <a:graphicFrameLocks noGrp="1"/>
          </p:cNvGraphicFramePr>
          <p:nvPr>
            <p:ph sz="quarter" idx="14"/>
            <p:extLst>
              <p:ext uri="{D42A27DB-BD31-4B8C-83A1-F6EECF244321}">
                <p14:modId xmlns:p14="http://schemas.microsoft.com/office/powerpoint/2010/main" val="440762972"/>
              </p:ext>
            </p:extLst>
          </p:nvPr>
        </p:nvGraphicFramePr>
        <p:xfrm>
          <a:off x="342048" y="1204913"/>
          <a:ext cx="8459906" cy="3400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a:xfrm>
            <a:off x="279293" y="758952"/>
            <a:ext cx="1467211" cy="369332"/>
          </a:xfrm>
          <a:prstGeom prst="rect">
            <a:avLst/>
          </a:prstGeom>
          <a:noFill/>
        </p:spPr>
        <p:txBody>
          <a:bodyPr wrap="square" lIns="0" tIns="0" rIns="0" bIns="0" rtlCol="0">
            <a:spAutoFit/>
          </a:bodyPr>
          <a:lstStyle/>
          <a:p>
            <a:pPr algn="ctr"/>
            <a:r>
              <a:rPr lang="en-US" sz="2400" dirty="0"/>
              <a:t>Pre-Work</a:t>
            </a:r>
          </a:p>
        </p:txBody>
      </p:sp>
      <p:sp>
        <p:nvSpPr>
          <p:cNvPr id="7" name="TextBox 6"/>
          <p:cNvSpPr txBox="1"/>
          <p:nvPr/>
        </p:nvSpPr>
        <p:spPr>
          <a:xfrm>
            <a:off x="1746504" y="758952"/>
            <a:ext cx="7112554" cy="369332"/>
          </a:xfrm>
          <a:prstGeom prst="rect">
            <a:avLst/>
          </a:prstGeom>
          <a:noFill/>
        </p:spPr>
        <p:txBody>
          <a:bodyPr wrap="square" lIns="0" tIns="0" rIns="0" bIns="0" rtlCol="0">
            <a:spAutoFit/>
          </a:bodyPr>
          <a:lstStyle/>
          <a:p>
            <a:pPr algn="ctr"/>
            <a:r>
              <a:rPr lang="en-US" sz="2400" dirty="0"/>
              <a:t>Workshop</a:t>
            </a:r>
          </a:p>
        </p:txBody>
      </p:sp>
    </p:spTree>
    <p:extLst>
      <p:ext uri="{BB962C8B-B14F-4D97-AF65-F5344CB8AC3E}">
        <p14:creationId xmlns:p14="http://schemas.microsoft.com/office/powerpoint/2010/main" val="643232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Purpose</a:t>
            </a:r>
          </a:p>
        </p:txBody>
      </p:sp>
      <p:sp>
        <p:nvSpPr>
          <p:cNvPr id="3" name="Content Placeholder 2"/>
          <p:cNvSpPr>
            <a:spLocks noGrp="1"/>
          </p:cNvSpPr>
          <p:nvPr>
            <p:ph sz="quarter" idx="14"/>
          </p:nvPr>
        </p:nvSpPr>
        <p:spPr/>
        <p:txBody>
          <a:bodyPr/>
          <a:lstStyle/>
          <a:p>
            <a:r>
              <a:rPr lang="en-US" dirty="0"/>
              <a:t>GCP Field Enablement</a:t>
            </a:r>
          </a:p>
          <a:p>
            <a:r>
              <a:rPr lang="en-US" dirty="0"/>
              <a:t>Splunk Add-on for GCP Enablement</a:t>
            </a:r>
          </a:p>
          <a:p>
            <a:r>
              <a:rPr lang="en-US" dirty="0"/>
              <a:t>Troubleshooting Splunk Add-on for GCP </a:t>
            </a:r>
          </a:p>
          <a:p>
            <a:r>
              <a:rPr lang="en-US" dirty="0"/>
              <a:t>Intended for Technical Field Members (Partners, Support, SE’s, SME’s, CSM etc.) </a:t>
            </a:r>
          </a:p>
          <a:p>
            <a:r>
              <a:rPr lang="en-US" dirty="0"/>
              <a:t>Formal Process for Supporting Splunk in GCP and the associated Splunk Add-on for GCP</a:t>
            </a:r>
          </a:p>
        </p:txBody>
      </p:sp>
    </p:spTree>
    <p:extLst>
      <p:ext uri="{BB962C8B-B14F-4D97-AF65-F5344CB8AC3E}">
        <p14:creationId xmlns:p14="http://schemas.microsoft.com/office/powerpoint/2010/main" val="20156811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Continue to Module 1: Configuring GCP</a:t>
            </a:r>
          </a:p>
        </p:txBody>
      </p:sp>
    </p:spTree>
    <p:extLst>
      <p:ext uri="{BB962C8B-B14F-4D97-AF65-F5344CB8AC3E}">
        <p14:creationId xmlns:p14="http://schemas.microsoft.com/office/powerpoint/2010/main" val="1984803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2017" id="{50BF85CE-25FF-9F46-8D5D-C3CF069266F1}" vid="{891D984F-EED8-3046-BE7D-6ED2F1B045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Splunk2017</Template>
  <TotalTime>348</TotalTime>
  <Words>145</Words>
  <Application>Microsoft Macintosh PowerPoint</Application>
  <PresentationFormat>On-screen Show (16:9)</PresentationFormat>
  <Paragraphs>36</Paragraphs>
  <Slides>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.LucidaGrandeUI</vt:lpstr>
      <vt:lpstr>ＭＳ Ｐゴシック</vt:lpstr>
      <vt:lpstr>Arial</vt:lpstr>
      <vt:lpstr>Calibri</vt:lpstr>
      <vt:lpstr>Lucida Grande</vt:lpstr>
      <vt:lpstr>Splunk2017</vt:lpstr>
      <vt:lpstr>Cooking with GCP and Splunk</vt:lpstr>
      <vt:lpstr>Cooking Class Overview</vt:lpstr>
      <vt:lpstr>Purpose</vt:lpstr>
      <vt:lpstr>Continue to Module 1: Configuring GCP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Kamilo Amir</dc:creator>
  <cp:lastModifiedBy>Microsoft Office User</cp:lastModifiedBy>
  <cp:revision>34</cp:revision>
  <dcterms:created xsi:type="dcterms:W3CDTF">2017-04-27T19:27:17Z</dcterms:created>
  <dcterms:modified xsi:type="dcterms:W3CDTF">2019-01-02T22:23:01Z</dcterms:modified>
</cp:coreProperties>
</file>

<file path=docProps/thumbnail.jpeg>
</file>